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729" r:id="rId3"/>
    <p:sldMasterId id="2147483785" r:id="rId4"/>
    <p:sldMasterId id="2147483797" r:id="rId5"/>
    <p:sldMasterId id="2147483809" r:id="rId6"/>
    <p:sldMasterId id="2147483821" r:id="rId7"/>
    <p:sldMasterId id="2147483845" r:id="rId8"/>
    <p:sldMasterId id="2147484056" r:id="rId9"/>
    <p:sldMasterId id="2147484213" r:id="rId10"/>
    <p:sldMasterId id="2147484357" r:id="rId11"/>
    <p:sldMasterId id="2147484369" r:id="rId12"/>
    <p:sldMasterId id="2147484562" r:id="rId13"/>
    <p:sldMasterId id="2147484564" r:id="rId14"/>
    <p:sldMasterId id="2147485049" r:id="rId15"/>
    <p:sldMasterId id="2147485061" r:id="rId16"/>
  </p:sldMasterIdLst>
  <p:notesMasterIdLst>
    <p:notesMasterId r:id="rId98"/>
  </p:notesMasterIdLst>
  <p:sldIdLst>
    <p:sldId id="327" r:id="rId17"/>
    <p:sldId id="313" r:id="rId18"/>
    <p:sldId id="314" r:id="rId19"/>
    <p:sldId id="317" r:id="rId20"/>
    <p:sldId id="323" r:id="rId21"/>
    <p:sldId id="326" r:id="rId22"/>
    <p:sldId id="301" r:id="rId23"/>
    <p:sldId id="302" r:id="rId24"/>
    <p:sldId id="259" r:id="rId25"/>
    <p:sldId id="287" r:id="rId26"/>
    <p:sldId id="288" r:id="rId27"/>
    <p:sldId id="289" r:id="rId28"/>
    <p:sldId id="260" r:id="rId29"/>
    <p:sldId id="261" r:id="rId30"/>
    <p:sldId id="269" r:id="rId31"/>
    <p:sldId id="275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74" r:id="rId49"/>
    <p:sldId id="394" r:id="rId50"/>
    <p:sldId id="395" r:id="rId51"/>
    <p:sldId id="396" r:id="rId52"/>
    <p:sldId id="397" r:id="rId53"/>
    <p:sldId id="398" r:id="rId54"/>
    <p:sldId id="399" r:id="rId55"/>
    <p:sldId id="400" r:id="rId56"/>
    <p:sldId id="401" r:id="rId57"/>
    <p:sldId id="402" r:id="rId58"/>
    <p:sldId id="403" r:id="rId59"/>
    <p:sldId id="404" r:id="rId60"/>
    <p:sldId id="405" r:id="rId61"/>
    <p:sldId id="406" r:id="rId62"/>
    <p:sldId id="407" r:id="rId63"/>
    <p:sldId id="408" r:id="rId64"/>
    <p:sldId id="409" r:id="rId65"/>
    <p:sldId id="412" r:id="rId66"/>
    <p:sldId id="410" r:id="rId67"/>
    <p:sldId id="329" r:id="rId68"/>
    <p:sldId id="429" r:id="rId69"/>
    <p:sldId id="318" r:id="rId70"/>
    <p:sldId id="315" r:id="rId71"/>
    <p:sldId id="316" r:id="rId72"/>
    <p:sldId id="428" r:id="rId73"/>
    <p:sldId id="263" r:id="rId74"/>
    <p:sldId id="264" r:id="rId75"/>
    <p:sldId id="290" r:id="rId76"/>
    <p:sldId id="319" r:id="rId77"/>
    <p:sldId id="291" r:id="rId78"/>
    <p:sldId id="276" r:id="rId79"/>
    <p:sldId id="266" r:id="rId80"/>
    <p:sldId id="267" r:id="rId81"/>
    <p:sldId id="321" r:id="rId82"/>
    <p:sldId id="265" r:id="rId83"/>
    <p:sldId id="415" r:id="rId84"/>
    <p:sldId id="427" r:id="rId85"/>
    <p:sldId id="416" r:id="rId86"/>
    <p:sldId id="417" r:id="rId87"/>
    <p:sldId id="418" r:id="rId88"/>
    <p:sldId id="419" r:id="rId89"/>
    <p:sldId id="420" r:id="rId90"/>
    <p:sldId id="421" r:id="rId91"/>
    <p:sldId id="422" r:id="rId92"/>
    <p:sldId id="423" r:id="rId93"/>
    <p:sldId id="424" r:id="rId94"/>
    <p:sldId id="425" r:id="rId95"/>
    <p:sldId id="426" r:id="rId96"/>
    <p:sldId id="411" r:id="rId9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CC0000"/>
    <a:srgbClr val="FFF4C5"/>
    <a:srgbClr val="FFE471"/>
    <a:srgbClr val="FFFF00"/>
    <a:srgbClr val="F4DEB2"/>
    <a:srgbClr val="FFE98D"/>
    <a:srgbClr val="FFE26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37" autoAdjust="0"/>
  </p:normalViewPr>
  <p:slideViewPr>
    <p:cSldViewPr>
      <p:cViewPr varScale="1">
        <p:scale>
          <a:sx n="64" d="100"/>
          <a:sy n="64" d="100"/>
        </p:scale>
        <p:origin x="-4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5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76" Type="http://schemas.openxmlformats.org/officeDocument/2006/relationships/slide" Target="slides/slide60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97" Type="http://schemas.openxmlformats.org/officeDocument/2006/relationships/slide" Target="slides/slide8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23FC2C-1D15-4B1F-9F69-9EFCBA879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BC4217-5201-4212-BF56-FE64483FA4B9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8A8337-DC42-4BA2-878E-8CABDD13C149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13693C-5B55-4C43-8AD5-DA75646805DF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993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9BE634-3A69-4014-A9E2-EFE5A8C9C48A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03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767E4-0865-49D5-A55A-9193628E1985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5DEC13-C0EB-40BD-8430-18F06DA276A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24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C65F8-66B2-4267-9359-E76A89B01F7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7D69F8-DD94-4B85-9158-6DAF7CB8780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044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78501-5CD5-4AD2-BC6D-4710DF4DB51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054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D1D20-2AB5-4977-8A16-C614EFA175C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064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AFDDF-0415-41A5-9D38-DBF1EFA4F7E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94A85-A694-40A9-9AF6-8AF1B313001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E19A3-D993-49DF-8F44-B6C73A2414E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BE85B-0C27-476B-8B93-BE2CFC257AB3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5EC2E-2A85-4F35-B311-571B5AF84AC6}" type="slidenum">
              <a:rPr lang="en-US" smtClean="0">
                <a:solidFill>
                  <a:srgbClr val="000000"/>
                </a:solidFill>
              </a:rPr>
              <a:pPr/>
              <a:t>51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5BAF36-3498-4AC6-949A-BB6CFB21233B}" type="slidenum">
              <a:rPr lang="en-US" smtClean="0">
                <a:solidFill>
                  <a:srgbClr val="000000"/>
                </a:solidFill>
              </a:rPr>
              <a:pPr/>
              <a:t>52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83F376-DEF6-4F94-849A-BD6C6623D57D}" type="slidenum">
              <a:rPr lang="en-US" smtClean="0">
                <a:solidFill>
                  <a:srgbClr val="000000"/>
                </a:solidFill>
              </a:rPr>
              <a:pPr/>
              <a:t>55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24587-11DA-4BC4-8953-3CBC2027539A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EB204-0F60-425C-AD92-1E346F0A0491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157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B84B16-899A-4BD2-8E77-F327ABB20E7A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167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347CF3-9EA6-4E71-BD09-F8C755A59130}" type="slidenum">
              <a:rPr lang="en-US" smtClean="0">
                <a:solidFill>
                  <a:srgbClr val="000000"/>
                </a:solidFill>
              </a:rPr>
              <a:pPr/>
              <a:t>61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77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351B4-81BD-4B34-9E64-97EF9653D35B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187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915AF-CF80-41EA-8007-EE2B0727291A}" type="slidenum">
              <a:rPr lang="en-US" smtClean="0">
                <a:solidFill>
                  <a:srgbClr val="000000"/>
                </a:solidFill>
              </a:rPr>
              <a:pPr/>
              <a:t>81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1FEB6-617A-4DB7-BC1E-F8EBA8AB2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7CFE1-C75A-47BB-96F6-BEEA1DB47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5DF06-49A5-4034-B9A5-D27854873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E71F3-0059-4404-83B1-1E6E23807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F2E99-BCB6-4E29-B90D-CB5B1F924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AB6B0-4E6C-4540-8AAA-0C2A6B774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AE320-7D9F-4719-8023-61C8931DC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2EB3F-53FE-4ADC-862F-A48D1AFE8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8620E-D142-4945-9161-CD7C8F86F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BBC9B-1412-4004-B3B6-20D6BEFC1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CAC09-6EA1-4695-ADB7-3148CF185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ffectLst/>
        </p:spPr>
        <p:txBody>
          <a:bodyPr/>
          <a:lstStyle>
            <a:lvl1pPr marL="0" indent="0" algn="ctr">
              <a:buFontTx/>
              <a:buNone/>
              <a:defRPr sz="4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6C8FD-ED36-415F-8AEA-D523D089F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2BE5F-B7F8-43E7-887C-57A64858A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D6436-621F-448D-8035-37B616953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BEBFB-744B-4A84-A3EF-DBED72FE9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76016-67A4-4941-B548-0CB45D951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0FAD0-0B9C-4552-9000-3B144BD7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0548A-9435-4F26-9D97-9E2DDA271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CB115-DEA2-46C6-9172-092EBEEE0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60925-2420-42B2-9477-18730794E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E811F-32FD-47C4-9F5E-CF826AEE2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609600"/>
            <a:ext cx="21145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912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8B02E-26E1-47B4-84EE-FD629E2C7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CCAC3-E074-45DA-A590-ADBF7F1EF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B3309-52ED-4E16-867F-2F6EAE904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5F27C-3F01-4FD8-9196-C8937D4BF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2D7D8-B8B9-469D-8768-155C931BA5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F803B-F43D-47E4-AD66-D1FA23C6C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B5F6B-6CFD-4C3D-867F-BE5A109FB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79F6A-F483-48E8-B1BB-ED2F60D91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217CF-0A09-473E-AEE8-C9F6D5803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CAA4-6E8F-465A-B012-9ECA1F783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3B48A-3D1C-444B-BCB6-E6EBE7C5E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124C9-113F-4945-9707-12B897907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32A82-9B93-47E9-9BA6-E661FF31E3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42191-3D01-4BE6-851C-C847BFC76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78F49-D064-421E-924D-9CC5F8C74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7CF6E-3BFD-4AFE-8933-7FC59FB03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5FCB3-A732-44E5-91D9-3EC3135FB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67835-0B0B-46B2-8C2F-1DC73F31A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3DA4D-49EC-4D48-A26D-8171761D4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1924B-60BA-405E-B567-6F8F66000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47103-BE25-46C7-B6B9-EA6F02506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85B54-F527-4012-8FA0-08D946638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A97B7-E7C8-48EB-A6F1-17E4A9F3B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67C60-D423-4E2A-9E80-1DA1C8C89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2686F-1CF2-41E4-A2F2-096F94E10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8576-C0E3-44A6-974F-400E08440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1C067-756B-47FE-A630-4723AD2D8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CEBDC-BCA6-464C-8D78-B91660DFB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6B5F2-A6F2-42ED-AC39-E0100D5F6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4984A-0EB8-4B00-BC7B-E1079043B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82E1B-0AF0-40D6-B878-22F1ADDFB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4C280-E50E-4C56-8FC3-A22FAE2B3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54B94-BBF6-4861-B4FB-12A24B9F9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B5DE4-622F-436E-ABD9-8A03B85DA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4572D-976A-4115-8399-C0FFFDE2E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0A754-E562-47D9-A955-DC9CB1AE0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488DC-D39F-4C1E-8A8F-8346746FE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05807-6984-4BE2-BF1C-2D11CA18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D93C8-A569-4D76-A9F6-3AEBBCAACC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90653-6A30-49E7-B624-BEDD7464B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8BA2F-C794-488B-AC04-54E1D674A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619B1-26BB-494B-85D6-BD3D08BE3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1C798-C7B8-4104-8A2C-753F3917D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3BD39-9BEC-4E0A-A0E9-FFAC4CDB9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81F9A-66DF-46BF-9FA3-8DB249F2B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DE11B-4523-4238-8776-98BFFFC06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4C8E8-22DE-43EC-8792-FDFD7B2EC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9670-3D4E-4015-8601-B6B16177B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3236F-E488-4726-9605-5ACA46615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C1E8B-C9EC-4957-A478-21E46AF8C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39D8A-F9FA-4E2C-8D9E-5B9CBE895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4EDB6-C182-4B31-9CD2-457D2A860A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AE60F-9DD3-491C-A4EE-040F38C78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3F530-AE91-4701-9C9C-AD32225C8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65905-9EF1-478F-A067-9DD9116FA2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D8D84-8198-4339-AF5A-A4B15EED2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83F50-C89F-4B96-AE4D-C6F7A9A68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C6768-52A5-4044-A485-7B36C8C6C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839ED-A6BE-4837-9FA6-E2D92E1D0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9C06C-7486-4621-A7D2-7F2B4A9DC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8690A-C845-4332-9A56-E105F8584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77795-57C2-49C8-A54D-6C455E106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FFA14-E140-4C02-AE41-FDC9740C4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5C23-D87B-4744-8802-52CC7FE78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14983-1EFD-49A8-9B8E-52B926BA9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80819-3351-46C4-9AF7-B1185DFFF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91A1D-31DF-43C3-9F0E-D22C4B2C0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E3436-63A6-4D7D-B460-F453670CE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03E8D-D80A-46E4-B41E-5ED6B3B5C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A74F7-D08C-4007-8D6C-DCF5F34D7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72E3-A971-460E-8CBC-16EC3655E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F5721-6A3E-4EB5-A6F2-10427F38F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FF137-CAB7-4E1C-B513-1C2DF677F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898DD-ABB9-4AFB-B7A6-045380C9F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EA4B5-9172-439D-8E93-E5DEF8DDF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2E327-AB4D-4CED-A4DA-8025D7AF8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79B15-D8D1-471C-8602-418155EA1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08CD-581C-4854-BA15-C0BBB3208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ffectLst/>
        </p:spPr>
        <p:txBody>
          <a:bodyPr/>
          <a:lstStyle>
            <a:lvl1pPr marL="0" indent="0" algn="ctr">
              <a:buFontTx/>
              <a:buNone/>
              <a:defRPr sz="4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19A12-DA90-4029-89A4-B5D9D958A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92DE5-F2EF-4AD4-A41E-D123CC713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3EB13-4D65-496B-8928-7C576DAF8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EF650-4133-4DEC-95C1-633285ED4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29B3E-2380-4393-AEDC-410AC609F6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A064B-8FC9-4F42-836A-2553D722A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E47E9-3DBC-4295-B353-8D5F67FDF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9AC18-BBF8-457B-88E5-24D75B8925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EA622-9C94-43C3-9FD8-55517965B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27C80-D89C-4585-BCA9-29858C720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609600"/>
            <a:ext cx="21145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912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893EF-6088-46FC-9932-B02619350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A37DC-2C9B-4ED3-B4B4-91496EAF9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04CC8-B74D-42B8-9609-B7000DA92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2AADD-920A-43B9-8BC6-30EE2FED4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3EAB2-C809-4E57-A6D3-F386E37037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20FD6-CDCD-4BE0-AFA1-D2922D885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A6708-8434-4ED3-9340-540798F9F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F968B-838B-4FEE-B4AA-CB561047B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0A08A-B498-4E46-86B5-69EBE0E79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2EFDC-5F56-414B-A35A-43604E31B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22AEF-DB4B-433C-A112-391A56D58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BD60A-B45F-4CD7-9F5C-52EBF7B48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181E4-FA8B-44D4-9210-AD6FFAFB5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565DF-3817-4067-BF8B-89BB1AC820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94BB6-4031-453C-8E76-15F4D68004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AB503-490F-4340-9414-AF0C13358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1E2B3-C7AA-4CFB-B9F6-CDC00CD8E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53E1A-4E6D-41A9-B4DA-0FF820B80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12E8B-73E5-4B24-9176-6AE9C9FFA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9488C-3A6E-45BA-B1A3-CA1540B20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9D180-C87C-4A18-8EAB-A5E616B49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9557E-95C3-4DFA-AB57-427F4DDA7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35A67-9E32-4791-8C57-9C30FD40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15EFC1FF-86CC-4262-892F-1DB384626C5D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E23B4E99-CB1E-4AE1-B6DE-AB6032F20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98C27-BAFD-4BF3-8B2E-6B2A4DEE5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FFF39-2904-41D5-931C-05B27F4CF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F2286-355E-481C-9D82-803FD0920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6C096-62C6-4CBD-B46A-7C33B77CAB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4B65C-5CA9-4053-937C-55EEC4372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3C7BD-3992-4F0B-9889-FCF4E9D49F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982E7-6097-4458-9EEA-94D0E89E3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95AC0-995D-4276-9FE9-AF2B32647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53395-E1F0-4CCA-AFFE-8FC212A9C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7DE51-A8D6-4485-8AFE-A69365946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2C7A2-7D84-4220-ADCF-614F94FA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CAC1A-BAE9-40CF-8196-BBC8CF5EC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1A338-C87C-42BF-8A96-AAB6C0F3A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AF2B5-4311-4A5E-AF42-15F78CDE4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440ED-359E-400B-A6F3-9212EBE81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89EB-06BC-4921-B280-E676656AA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31D0E-F908-4F3E-8A3B-325ED8504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CAF38-6495-4F45-8F77-FA748AD328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2307C-EC1B-4BF2-B5A1-08171831A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4AEEA-53FB-42F3-88FF-524D66834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07FCA-2184-4851-BA50-08D6E0F3B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6594E-F3AE-4716-8541-15DA28C06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83568-49CA-4A98-8A8A-E99932D1E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18C6C-8388-46D2-91F8-37A3511BB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B7A22-031B-4192-9859-E79AF4DC3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AA5E0-46FB-4009-AAA8-169B7F1C5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BD753-2DE1-4337-9AF9-7A81C2ED6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6F488-8083-417B-A724-90C03F2D4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8E44A-28BC-4EB7-BD99-47E8A2133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28751-6B6F-41B2-B694-500A7AC89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FA148-E8BD-45D4-A816-AD1EC956F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AC620-0797-4FEF-A0CF-196263E8C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4FFE5-C6C5-4A42-93D9-67F721BC3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5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492717-5F1B-467B-8440-55DC489B1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1" r:id="rId1"/>
    <p:sldLayoutId id="2147485242" r:id="rId2"/>
    <p:sldLayoutId id="2147485243" r:id="rId3"/>
    <p:sldLayoutId id="2147485244" r:id="rId4"/>
    <p:sldLayoutId id="2147485245" r:id="rId5"/>
    <p:sldLayoutId id="2147485246" r:id="rId6"/>
    <p:sldLayoutId id="2147485247" r:id="rId7"/>
    <p:sldLayoutId id="2147485248" r:id="rId8"/>
    <p:sldLayoutId id="2147485249" r:id="rId9"/>
    <p:sldLayoutId id="2147485250" r:id="rId10"/>
    <p:sldLayoutId id="2147485251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458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8737F796-A3B0-4DFE-A0A4-7F3C55738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2" r:id="rId1"/>
    <p:sldLayoutId id="2147485253" r:id="rId2"/>
    <p:sldLayoutId id="2147485254" r:id="rId3"/>
    <p:sldLayoutId id="2147485255" r:id="rId4"/>
    <p:sldLayoutId id="2147485256" r:id="rId5"/>
    <p:sldLayoutId id="2147485257" r:id="rId6"/>
    <p:sldLayoutId id="2147485258" r:id="rId7"/>
    <p:sldLayoutId id="2147485259" r:id="rId8"/>
    <p:sldLayoutId id="2147485260" r:id="rId9"/>
    <p:sldLayoutId id="2147485261" r:id="rId10"/>
    <p:sldLayoutId id="2147485262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600" b="1">
          <a:solidFill>
            <a:srgbClr val="FFFF00"/>
          </a:solidFill>
          <a:latin typeface="+mn-lt"/>
          <a:ea typeface="+mn-ea"/>
          <a:cs typeface="+mn-cs"/>
        </a:defRPr>
      </a:lvl1pPr>
      <a:lvl2pPr marL="808038" indent="-350838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 b="1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022FDCC-9B9D-4777-BE96-6BE32B808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A90028A-93BA-42C4-8E11-B7F0FFE5E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4" r:id="rId1"/>
    <p:sldLayoutId id="2147485275" r:id="rId2"/>
    <p:sldLayoutId id="2147485276" r:id="rId3"/>
    <p:sldLayoutId id="2147485277" r:id="rId4"/>
    <p:sldLayoutId id="2147485278" r:id="rId5"/>
    <p:sldLayoutId id="2147485279" r:id="rId6"/>
    <p:sldLayoutId id="2147485280" r:id="rId7"/>
    <p:sldLayoutId id="2147485281" r:id="rId8"/>
    <p:sldLayoutId id="2147485282" r:id="rId9"/>
    <p:sldLayoutId id="2147485283" r:id="rId10"/>
    <p:sldLayoutId id="2147485284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1071DA5-3F80-46C5-9527-33BDC253D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5" r:id="rId1"/>
    <p:sldLayoutId id="2147485286" r:id="rId2"/>
    <p:sldLayoutId id="2147485287" r:id="rId3"/>
    <p:sldLayoutId id="2147485288" r:id="rId4"/>
    <p:sldLayoutId id="2147485289" r:id="rId5"/>
    <p:sldLayoutId id="2147485290" r:id="rId6"/>
    <p:sldLayoutId id="2147485291" r:id="rId7"/>
    <p:sldLayoutId id="2147485292" r:id="rId8"/>
    <p:sldLayoutId id="2147485293" r:id="rId9"/>
    <p:sldLayoutId id="2147485294" r:id="rId10"/>
    <p:sldLayoutId id="2147485295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06573E-FE33-4603-8844-FCF0FF275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6" r:id="rId1"/>
    <p:sldLayoutId id="2147485297" r:id="rId2"/>
    <p:sldLayoutId id="2147485298" r:id="rId3"/>
    <p:sldLayoutId id="2147485299" r:id="rId4"/>
    <p:sldLayoutId id="2147485300" r:id="rId5"/>
    <p:sldLayoutId id="2147485301" r:id="rId6"/>
    <p:sldLayoutId id="2147485302" r:id="rId7"/>
    <p:sldLayoutId id="2147485303" r:id="rId8"/>
    <p:sldLayoutId id="2147485304" r:id="rId9"/>
    <p:sldLayoutId id="2147485305" r:id="rId10"/>
    <p:sldLayoutId id="2147485306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CC6D02A-05B2-4FB4-8882-58E65D7C0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7" r:id="rId1"/>
    <p:sldLayoutId id="2147485308" r:id="rId2"/>
    <p:sldLayoutId id="2147485309" r:id="rId3"/>
    <p:sldLayoutId id="2147485310" r:id="rId4"/>
    <p:sldLayoutId id="2147485311" r:id="rId5"/>
    <p:sldLayoutId id="2147485312" r:id="rId6"/>
    <p:sldLayoutId id="2147485313" r:id="rId7"/>
    <p:sldLayoutId id="2147485314" r:id="rId8"/>
    <p:sldLayoutId id="2147485315" r:id="rId9"/>
    <p:sldLayoutId id="2147485316" r:id="rId10"/>
    <p:sldLayoutId id="2147485317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0228D16-C2FB-4926-ACAB-ACA6E0CC2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8" r:id="rId1"/>
    <p:sldLayoutId id="2147485319" r:id="rId2"/>
    <p:sldLayoutId id="2147485320" r:id="rId3"/>
    <p:sldLayoutId id="2147485321" r:id="rId4"/>
    <p:sldLayoutId id="2147485322" r:id="rId5"/>
    <p:sldLayoutId id="2147485323" r:id="rId6"/>
    <p:sldLayoutId id="2147485324" r:id="rId7"/>
    <p:sldLayoutId id="2147485325" r:id="rId8"/>
    <p:sldLayoutId id="2147485326" r:id="rId9"/>
    <p:sldLayoutId id="2147485327" r:id="rId10"/>
    <p:sldLayoutId id="2147485328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1B5C60D-5898-497E-8F98-1528A7D5D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9" r:id="rId1"/>
    <p:sldLayoutId id="2147485330" r:id="rId2"/>
    <p:sldLayoutId id="2147485331" r:id="rId3"/>
    <p:sldLayoutId id="2147485332" r:id="rId4"/>
    <p:sldLayoutId id="2147485333" r:id="rId5"/>
    <p:sldLayoutId id="2147485334" r:id="rId6"/>
    <p:sldLayoutId id="2147485335" r:id="rId7"/>
    <p:sldLayoutId id="2147485336" r:id="rId8"/>
    <p:sldLayoutId id="2147485337" r:id="rId9"/>
    <p:sldLayoutId id="2147485338" r:id="rId10"/>
    <p:sldLayoutId id="2147485339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458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F3ADF0D0-F650-4AA4-8DBC-22E8FAE53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0" r:id="rId1"/>
    <p:sldLayoutId id="2147485341" r:id="rId2"/>
    <p:sldLayoutId id="2147485342" r:id="rId3"/>
    <p:sldLayoutId id="2147485343" r:id="rId4"/>
    <p:sldLayoutId id="2147485344" r:id="rId5"/>
    <p:sldLayoutId id="2147485345" r:id="rId6"/>
    <p:sldLayoutId id="2147485346" r:id="rId7"/>
    <p:sldLayoutId id="2147485347" r:id="rId8"/>
    <p:sldLayoutId id="2147485348" r:id="rId9"/>
    <p:sldLayoutId id="2147485349" r:id="rId10"/>
    <p:sldLayoutId id="2147485350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 b="1">
          <a:solidFill>
            <a:srgbClr val="FC0128"/>
          </a:solidFill>
          <a:latin typeface="LegacySanITCUltOS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600" b="1">
          <a:solidFill>
            <a:srgbClr val="FFFF00"/>
          </a:solidFill>
          <a:latin typeface="+mn-lt"/>
          <a:ea typeface="+mn-ea"/>
          <a:cs typeface="+mn-cs"/>
        </a:defRPr>
      </a:lvl1pPr>
      <a:lvl2pPr marL="808038" indent="-350838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 b="1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C150BE-A6D1-4980-914A-63E09BD33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540ACA0-1145-4513-AB7A-41D291C8F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2" r:id="rId1"/>
    <p:sldLayoutId id="2147485363" r:id="rId2"/>
    <p:sldLayoutId id="2147485364" r:id="rId3"/>
    <p:sldLayoutId id="2147485365" r:id="rId4"/>
    <p:sldLayoutId id="2147485366" r:id="rId5"/>
    <p:sldLayoutId id="2147485367" r:id="rId6"/>
    <p:sldLayoutId id="2147485368" r:id="rId7"/>
    <p:sldLayoutId id="2147485369" r:id="rId8"/>
    <p:sldLayoutId id="2147485370" r:id="rId9"/>
    <p:sldLayoutId id="2147485371" r:id="rId10"/>
    <p:sldLayoutId id="2147485372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F3E9484-B900-4E3A-A4F4-6FB349E97B87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2633C6B-104A-4A51-BB3D-0F17AA26A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E13EEED-8C59-4CB2-A7E8-5C538E411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3" r:id="rId1"/>
    <p:sldLayoutId id="2147485374" r:id="rId2"/>
    <p:sldLayoutId id="2147485375" r:id="rId3"/>
    <p:sldLayoutId id="2147485376" r:id="rId4"/>
    <p:sldLayoutId id="2147485377" r:id="rId5"/>
    <p:sldLayoutId id="2147485378" r:id="rId6"/>
    <p:sldLayoutId id="2147485379" r:id="rId7"/>
    <p:sldLayoutId id="2147485380" r:id="rId8"/>
    <p:sldLayoutId id="2147485381" r:id="rId9"/>
    <p:sldLayoutId id="2147485382" r:id="rId10"/>
    <p:sldLayoutId id="2147485383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3EA5A29-0C04-458A-879E-5B8851677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4" r:id="rId1"/>
    <p:sldLayoutId id="2147485385" r:id="rId2"/>
    <p:sldLayoutId id="2147485386" r:id="rId3"/>
    <p:sldLayoutId id="2147485387" r:id="rId4"/>
    <p:sldLayoutId id="2147485388" r:id="rId5"/>
    <p:sldLayoutId id="2147485389" r:id="rId6"/>
    <p:sldLayoutId id="2147485390" r:id="rId7"/>
    <p:sldLayoutId id="2147485391" r:id="rId8"/>
    <p:sldLayoutId id="2147485392" r:id="rId9"/>
    <p:sldLayoutId id="2147485393" r:id="rId10"/>
    <p:sldLayoutId id="2147485394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F25A0F7-4129-4C95-B6B2-676C9BBE7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057400"/>
            <a:ext cx="9144000" cy="3662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Matthew 5-7</a:t>
            </a:r>
          </a:p>
          <a:p>
            <a:pPr algn="just">
              <a:defRPr/>
            </a:pPr>
            <a:endParaRPr lang="en-US" sz="8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	And seeing the multitudes, He (Jesus) 	went up on a mountain, and when He 	was seated His disciples came to Him.</a:t>
            </a:r>
          </a:p>
          <a:p>
            <a:pPr algn="just">
              <a:defRPr/>
            </a:pPr>
            <a:endParaRPr lang="en-US" sz="8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	Then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 opened His mouth and 	</a:t>
            </a:r>
            <a:r>
              <a:rPr 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taught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them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. . .</a:t>
            </a:r>
            <a:endParaRPr lang="en-US" sz="3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33400"/>
            <a:ext cx="9144000" cy="1200329"/>
          </a:xfrm>
          <a:prstGeom prst="rect">
            <a:avLst/>
          </a:prstGeom>
          <a:solidFill>
            <a:srgbClr val="FFF4C5"/>
          </a:solidFill>
          <a:effectLst>
            <a:softEdge rad="127000"/>
          </a:effectLst>
          <a:scene3d>
            <a:camera prst="perspectiveContrastingRightFacing"/>
            <a:lightRig rig="threePt" dir="t"/>
          </a:scene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b="1" dirty="0">
                <a:solidFill>
                  <a:srgbClr val="AC0000"/>
                </a:solidFill>
              </a:rPr>
              <a:t>Sermon on the Mount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209800"/>
            <a:ext cx="91440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Acts 17:22-34</a:t>
            </a:r>
          </a:p>
          <a:p>
            <a:pPr marL="742950" indent="-742950" algn="just">
              <a:buFontTx/>
              <a:buAutoNum type="arabicPlain" startAt="22"/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Then Paul stood in the midst of the </a:t>
            </a:r>
            <a:r>
              <a:rPr lang="en-US" sz="36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Areopagus</a:t>
            </a: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and said, "Men of Athens, I perceive that in all things you are very religious;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9144000" cy="1200329"/>
          </a:xfrm>
          <a:prstGeom prst="rect">
            <a:avLst/>
          </a:prstGeom>
          <a:solidFill>
            <a:srgbClr val="FFF4C5"/>
          </a:solidFill>
          <a:effectLst>
            <a:softEdge rad="127000"/>
          </a:effectLst>
          <a:scene3d>
            <a:camera prst="perspectiveContrastingRightFacing"/>
            <a:lightRig rig="threePt" dir="t"/>
          </a:scene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b="1" dirty="0">
                <a:solidFill>
                  <a:srgbClr val="AC0000"/>
                </a:solidFill>
              </a:rPr>
              <a:t>Sermon on Mars Hill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363663"/>
            <a:ext cx="9144000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42950" indent="-742950"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23	"for as I was passing through and  considering the objects of your worship, I even found an altar with this inscription: TO THE UNKNOWN GOD. Therefore, the One whom you worship without knowing, 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Him I </a:t>
            </a:r>
            <a:r>
              <a:rPr lang="en-US" sz="3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proclaim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to you: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4"/>
          <p:cNvSpPr txBox="1">
            <a:spLocks noChangeArrowheads="1"/>
          </p:cNvSpPr>
          <p:nvPr/>
        </p:nvSpPr>
        <p:spPr bwMode="auto">
          <a:xfrm>
            <a:off x="304800" y="0"/>
            <a:ext cx="8534400" cy="621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600" b="1" dirty="0">
                <a:solidFill>
                  <a:srgbClr val="FFFFFF"/>
                </a:solidFill>
                <a:latin typeface="Arial" charset="0"/>
                <a:cs typeface="Arial" charset="0"/>
              </a:rPr>
              <a:t>Romans 1:16-17</a:t>
            </a:r>
          </a:p>
          <a:p>
            <a:pPr algn="just">
              <a:defRPr/>
            </a:pPr>
            <a:endParaRPr lang="en-US" sz="14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charset="0"/>
                <a:cs typeface="Arial" charset="0"/>
              </a:rPr>
              <a:t>16	For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3600" i="1" dirty="0">
                <a:solidFill>
                  <a:schemeClr val="bg1"/>
                </a:solidFill>
                <a:latin typeface="Arial" charset="0"/>
                <a:cs typeface="Arial" charset="0"/>
              </a:rPr>
              <a:t>(Paul)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am not ashamed of the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gospel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of Christ</a:t>
            </a:r>
            <a:r>
              <a:rPr lang="en-US" sz="3600" dirty="0">
                <a:solidFill>
                  <a:srgbClr val="FFFF00"/>
                </a:solidFill>
                <a:latin typeface="Arial" charset="0"/>
                <a:cs typeface="Arial" charset="0"/>
              </a:rPr>
              <a:t>,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cs typeface="Arial" charset="0"/>
              </a:rPr>
              <a:t>for it is the power 	of God to salvation for everyone 	who believes, for 	the Jew first and 	also for the Greek.</a:t>
            </a:r>
          </a:p>
          <a:p>
            <a:pPr algn="just">
              <a:defRPr/>
            </a:pP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charset="0"/>
                <a:cs typeface="Arial" charset="0"/>
              </a:rPr>
              <a:t>17	For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it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3600" i="1" dirty="0">
                <a:solidFill>
                  <a:schemeClr val="bg1"/>
                </a:solidFill>
                <a:latin typeface="Arial" charset="0"/>
                <a:cs typeface="Arial" charset="0"/>
              </a:rPr>
              <a:t>(the gospel)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cs typeface="Arial" charset="0"/>
              </a:rPr>
              <a:t>the 	righteousness of God is revealed 	from faith to faith; as it is written, 	"The just shall live by faith."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4800" y="152400"/>
            <a:ext cx="8610600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u="sng" dirty="0">
                <a:solidFill>
                  <a:srgbClr val="FFFFFF"/>
                </a:solidFill>
              </a:rPr>
              <a:t>The</a:t>
            </a:r>
            <a:r>
              <a:rPr lang="en-US" sz="4400" b="1" dirty="0">
                <a:solidFill>
                  <a:srgbClr val="FFFFFF"/>
                </a:solidFill>
              </a:rPr>
              <a:t> </a:t>
            </a:r>
            <a:r>
              <a:rPr lang="en-US" sz="4400" b="1" u="sng" dirty="0">
                <a:solidFill>
                  <a:srgbClr val="FFFFFF"/>
                </a:solidFill>
              </a:rPr>
              <a:t>GOSPEL</a:t>
            </a:r>
            <a:r>
              <a:rPr lang="en-US" sz="4400" b="1" dirty="0">
                <a:solidFill>
                  <a:srgbClr val="FFFFFF"/>
                </a:solidFill>
              </a:rPr>
              <a:t> </a:t>
            </a:r>
          </a:p>
          <a:p>
            <a:pPr>
              <a:defRPr/>
            </a:pPr>
            <a:endParaRPr lang="en-US" sz="1600" b="1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4400" b="1" dirty="0">
                <a:solidFill>
                  <a:srgbClr val="FFFFFF"/>
                </a:solidFill>
              </a:rPr>
              <a:t>	- the Good News (message)</a:t>
            </a:r>
          </a:p>
          <a:p>
            <a:pPr>
              <a:defRPr/>
            </a:pPr>
            <a:r>
              <a:rPr lang="en-US" sz="4400" b="1" dirty="0">
                <a:solidFill>
                  <a:srgbClr val="FFFFFF"/>
                </a:solidFill>
              </a:rPr>
              <a:t>	- of the kingdom of God and of 		salvation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thru</a:t>
            </a:r>
            <a:r>
              <a:rPr lang="en-US" sz="4400" b="1" dirty="0">
                <a:solidFill>
                  <a:srgbClr val="FFFFFF"/>
                </a:solidFill>
              </a:rPr>
              <a:t> Christ</a:t>
            </a:r>
          </a:p>
          <a:p>
            <a:pPr>
              <a:defRPr/>
            </a:pPr>
            <a:r>
              <a:rPr lang="en-US" sz="4400" b="1" dirty="0">
                <a:solidFill>
                  <a:srgbClr val="FFFFFF"/>
                </a:solidFill>
              </a:rPr>
              <a:t>	- to be received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faith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en-US" sz="4400" b="1" dirty="0">
                <a:solidFill>
                  <a:srgbClr val="FFFFFF"/>
                </a:solidFill>
              </a:rPr>
              <a:t>	-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basis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rgbClr val="FFFFFF"/>
                </a:solidFill>
              </a:rPr>
              <a:t>His death, 				burial, 	resurrection &amp; 			ascension.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24000"/>
            <a:ext cx="8686800" cy="4648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Acts 2:14-39</a:t>
            </a:r>
          </a:p>
          <a:p>
            <a:pPr algn="just">
              <a:defRPr/>
            </a:pPr>
            <a:endPara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	But Peter, standing up with the 	eleven, raised his voice and said 	to them, "Men of Judea and all 	who dwell in Jerusalem, let this be 	known to you, and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heed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my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words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. . </a:t>
            </a:r>
          </a:p>
          <a:p>
            <a:pPr algn="just">
              <a:defRPr/>
            </a:pP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420435">
            <a:off x="1041350" y="425137"/>
            <a:ext cx="9759175" cy="923330"/>
          </a:xfrm>
          <a:prstGeom prst="rect">
            <a:avLst/>
          </a:prstGeom>
          <a:solidFill>
            <a:srgbClr val="FFF4C5"/>
          </a:solidFill>
          <a:effectLst>
            <a:softEdge rad="127000"/>
          </a:effectLst>
          <a:scene3d>
            <a:camera prst="perspectiveContrastingRightFacing"/>
            <a:lightRig rig="threePt" dir="t"/>
          </a:scene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AC0000"/>
                </a:solidFill>
              </a:rPr>
              <a:t>“Gospel” Sermon on Pentecost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990600"/>
          </a:xfrm>
          <a:solidFill>
            <a:srgbClr val="FFF4C5"/>
          </a:solidFill>
          <a:ln w="57150">
            <a:solidFill>
              <a:srgbClr val="AC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Sermon on Pentecost: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915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Scriptures Discussed &amp; Explained.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Christ Presented as Man’s Only Hope.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Disturbed the Audience.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Caused People to Think &amp; Ask 	Questions.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Answers Given as How to be Saved!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Produced Conviction – Leading a 	Person into the Lord’s Church.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781800" y="5943600"/>
            <a:ext cx="2209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/>
              <a:t>Next Blank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5344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DISCUSS &amp; EXPLAIN SCRIPTURES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76600" y="1066800"/>
            <a:ext cx="2667000" cy="3895725"/>
            <a:chOff x="2064" y="1770"/>
            <a:chExt cx="1680" cy="2454"/>
          </a:xfrm>
        </p:grpSpPr>
        <p:sp>
          <p:nvSpPr>
            <p:cNvPr id="25614" name="Rectangle 8"/>
            <p:cNvSpPr>
              <a:spLocks noChangeArrowheads="1"/>
            </p:cNvSpPr>
            <p:nvPr/>
          </p:nvSpPr>
          <p:spPr bwMode="auto">
            <a:xfrm>
              <a:off x="2064" y="1776"/>
              <a:ext cx="1632" cy="2448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Text Box 5"/>
            <p:cNvSpPr txBox="1">
              <a:spLocks noChangeArrowheads="1"/>
            </p:cNvSpPr>
            <p:nvPr/>
          </p:nvSpPr>
          <p:spPr bwMode="auto">
            <a:xfrm>
              <a:off x="2064" y="1770"/>
              <a:ext cx="1680" cy="234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STEPHEN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7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Referred to O.T. History </a:t>
              </a:r>
            </a:p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(Abraham; Patriarchs in Egypt; Israel Delivered out of Egypt)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57200" y="1066800"/>
            <a:ext cx="2590800" cy="3886200"/>
            <a:chOff x="144" y="1728"/>
            <a:chExt cx="1632" cy="2448"/>
          </a:xfrm>
        </p:grpSpPr>
        <p:sp>
          <p:nvSpPr>
            <p:cNvPr id="25611" name="Rectangle 7"/>
            <p:cNvSpPr>
              <a:spLocks noChangeArrowheads="1"/>
            </p:cNvSpPr>
            <p:nvPr/>
          </p:nvSpPr>
          <p:spPr bwMode="auto">
            <a:xfrm>
              <a:off x="144" y="1728"/>
              <a:ext cx="1632" cy="244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Text Box 4"/>
            <p:cNvSpPr txBox="1">
              <a:spLocks noChangeArrowheads="1"/>
            </p:cNvSpPr>
            <p:nvPr/>
          </p:nvSpPr>
          <p:spPr bwMode="auto">
            <a:xfrm>
              <a:off x="192" y="1776"/>
              <a:ext cx="1536" cy="163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Quoted O.T. Prophets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 (Joel, David) 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288" y="3504"/>
              <a:ext cx="1296" cy="536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vs. 16, 25, 34-35</a:t>
              </a: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096000" y="1066800"/>
            <a:ext cx="2590800" cy="3886200"/>
            <a:chOff x="3840" y="1728"/>
            <a:chExt cx="1632" cy="2448"/>
          </a:xfrm>
        </p:grpSpPr>
        <p:grpSp>
          <p:nvGrpSpPr>
            <p:cNvPr id="25607" name="Group 12"/>
            <p:cNvGrpSpPr>
              <a:grpSpLocks/>
            </p:cNvGrpSpPr>
            <p:nvPr/>
          </p:nvGrpSpPr>
          <p:grpSpPr bwMode="auto">
            <a:xfrm>
              <a:off x="3840" y="1728"/>
              <a:ext cx="1632" cy="2448"/>
              <a:chOff x="3888" y="1776"/>
              <a:chExt cx="1632" cy="2448"/>
            </a:xfrm>
          </p:grpSpPr>
          <p:sp>
            <p:nvSpPr>
              <p:cNvPr id="25609" name="Rectangle 9"/>
              <p:cNvSpPr>
                <a:spLocks noChangeArrowheads="1"/>
              </p:cNvSpPr>
              <p:nvPr/>
            </p:nvSpPr>
            <p:spPr bwMode="auto">
              <a:xfrm>
                <a:off x="3888" y="1776"/>
                <a:ext cx="1632" cy="24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0" name="Text Box 6"/>
              <p:cNvSpPr txBox="1">
                <a:spLocks noChangeArrowheads="1"/>
              </p:cNvSpPr>
              <p:nvPr/>
            </p:nvSpPr>
            <p:spPr bwMode="auto">
              <a:xfrm>
                <a:off x="4032" y="1776"/>
                <a:ext cx="1488" cy="16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latin typeface="Arial Black" pitchFamily="34" charset="0"/>
                  </a:rPr>
                  <a:t>PHILIP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Acts 8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Read from O.T. Prophet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(Isaiah)</a:t>
                </a:r>
              </a:p>
            </p:txBody>
          </p:sp>
        </p:grpSp>
        <p:sp>
          <p:nvSpPr>
            <p:cNvPr id="25608" name="Text Box 16"/>
            <p:cNvSpPr txBox="1">
              <a:spLocks noChangeArrowheads="1"/>
            </p:cNvSpPr>
            <p:nvPr/>
          </p:nvSpPr>
          <p:spPr bwMode="auto">
            <a:xfrm>
              <a:off x="4176" y="3600"/>
              <a:ext cx="1056" cy="306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vs. 28-35</a:t>
              </a:r>
            </a:p>
          </p:txBody>
        </p:sp>
      </p:grpSp>
      <p:sp>
        <p:nvSpPr>
          <p:cNvPr id="25606" name="TextBox 14"/>
          <p:cNvSpPr txBox="1">
            <a:spLocks noChangeArrowheads="1"/>
          </p:cNvSpPr>
          <p:nvPr/>
        </p:nvSpPr>
        <p:spPr bwMode="auto">
          <a:xfrm>
            <a:off x="6781800" y="4387850"/>
            <a:ext cx="1600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600"/>
              <a:t>read next slide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28600" y="0"/>
            <a:ext cx="8686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Acts 8:28-35</a:t>
            </a:r>
          </a:p>
          <a:p>
            <a:pPr marL="457200" indent="-457200" algn="just">
              <a:defRPr/>
            </a:pPr>
            <a:endParaRPr lang="en-US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Tx/>
              <a:buAutoNum type="arabicPlain" startAt="28"/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“ . . . And sitting in his chariot,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 	was reading Isaiah the prophet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defRPr/>
            </a:pPr>
            <a:endParaRPr lang="en-US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Tx/>
              <a:buAutoNum type="arabicPlain" startAt="29"/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Then the Spirit said to Philip, "Go 	near and overtake this chariot.“</a:t>
            </a:r>
          </a:p>
          <a:p>
            <a:pPr marL="457200" indent="-457200" algn="just">
              <a:defRPr/>
            </a:pPr>
            <a:endParaRPr lang="en-US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Tx/>
              <a:buAutoNum type="arabicPlain" startAt="30"/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So Philip ran to him, and heard him 	reading the prophet Isaiah, and said, 	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"Do you understand what you are 	reading?“</a:t>
            </a:r>
          </a:p>
          <a:p>
            <a:pPr marL="457200" indent="-457200" algn="just">
              <a:defRPr/>
            </a:pPr>
            <a:endParaRPr 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04800" y="596900"/>
            <a:ext cx="86106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 And he said,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"How can I, unless 	someone guides me?" </a:t>
            </a: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he 	asked Philip to come up and sit with 	him.</a:t>
            </a:r>
          </a:p>
          <a:p>
            <a:pPr marL="457200" indent="-457200" algn="just">
              <a:defRPr/>
            </a:pPr>
            <a:endParaRPr lang="en-US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 The place in the Scripture which he 	read was this: </a:t>
            </a: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"He was led as a 	sheep to the slaughter; and as a 	lamb before its shearer is silent, so 	He opened not His mouth.</a:t>
            </a:r>
            <a:endParaRPr lang="en-US" sz="105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defRPr/>
            </a:pPr>
            <a:endParaRPr 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304800" y="0"/>
            <a:ext cx="8534400" cy="667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33 	</a:t>
            </a:r>
            <a:r>
              <a:rPr lang="en-US" sz="3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His humiliation His justice was 	taken away, and who will declare His 	generation? For His life is taken 	from the earth.“</a:t>
            </a:r>
          </a:p>
          <a:p>
            <a:pPr marL="457200" indent="-457200" algn="just">
              <a:defRPr/>
            </a:pPr>
            <a:endParaRPr 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34	So the eunuch answered Philip and 	said,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"I ask you, of whom does the 	prophet say this, of himself or of 	some other man?"</a:t>
            </a:r>
          </a:p>
          <a:p>
            <a:pPr algn="just">
              <a:defRPr/>
            </a:pPr>
            <a:endParaRPr 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35	Then Philip opened his mouth, 	and be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ginning at this Scripture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	preached Jesus to him.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81000" y="152400"/>
            <a:ext cx="84582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CHRIST AS MAN’S ONLY HOPE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04800" y="1066800"/>
            <a:ext cx="2743200" cy="3810000"/>
            <a:chOff x="144" y="1776"/>
            <a:chExt cx="1728" cy="2400"/>
          </a:xfrm>
        </p:grpSpPr>
        <p:sp>
          <p:nvSpPr>
            <p:cNvPr id="29709" name="Rectangle 7"/>
            <p:cNvSpPr>
              <a:spLocks noChangeArrowheads="1"/>
            </p:cNvSpPr>
            <p:nvPr/>
          </p:nvSpPr>
          <p:spPr bwMode="auto">
            <a:xfrm>
              <a:off x="144" y="1776"/>
              <a:ext cx="1728" cy="2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Text Box 4"/>
            <p:cNvSpPr txBox="1">
              <a:spLocks noChangeArrowheads="1"/>
            </p:cNvSpPr>
            <p:nvPr/>
          </p:nvSpPr>
          <p:spPr bwMode="auto">
            <a:xfrm>
              <a:off x="192" y="1824"/>
              <a:ext cx="1536" cy="1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Preached Jesus &amp; Salvation on Pentecost. </a:t>
              </a:r>
              <a:endParaRPr lang="en-US" b="1">
                <a:latin typeface="Arial" charset="0"/>
              </a:endParaRPr>
            </a:p>
          </p:txBody>
        </p:sp>
        <p:sp>
          <p:nvSpPr>
            <p:cNvPr id="29711" name="Text Box 13"/>
            <p:cNvSpPr txBox="1">
              <a:spLocks noChangeArrowheads="1"/>
            </p:cNvSpPr>
            <p:nvPr/>
          </p:nvSpPr>
          <p:spPr bwMode="auto">
            <a:xfrm>
              <a:off x="288" y="3552"/>
              <a:ext cx="1440" cy="54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vs. 22-24;      31-33; 36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124200" y="1066800"/>
            <a:ext cx="2743200" cy="3810000"/>
            <a:chOff x="3124200" y="1066800"/>
            <a:chExt cx="2743200" cy="3810000"/>
          </a:xfrm>
        </p:grpSpPr>
        <p:grpSp>
          <p:nvGrpSpPr>
            <p:cNvPr id="29705" name="Group 11"/>
            <p:cNvGrpSpPr>
              <a:grpSpLocks/>
            </p:cNvGrpSpPr>
            <p:nvPr/>
          </p:nvGrpSpPr>
          <p:grpSpPr bwMode="auto">
            <a:xfrm>
              <a:off x="3124200" y="1066800"/>
              <a:ext cx="2743200" cy="3810000"/>
              <a:chOff x="2016" y="1680"/>
              <a:chExt cx="1728" cy="2400"/>
            </a:xfrm>
          </p:grpSpPr>
          <p:sp>
            <p:nvSpPr>
              <p:cNvPr id="29707" name="Rectangle 8"/>
              <p:cNvSpPr>
                <a:spLocks noChangeArrowheads="1"/>
              </p:cNvSpPr>
              <p:nvPr/>
            </p:nvSpPr>
            <p:spPr bwMode="auto">
              <a:xfrm>
                <a:off x="2016" y="1680"/>
                <a:ext cx="1728" cy="2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08" name="Text Box 6"/>
              <p:cNvSpPr txBox="1">
                <a:spLocks noChangeArrowheads="1"/>
              </p:cNvSpPr>
              <p:nvPr/>
            </p:nvSpPr>
            <p:spPr bwMode="auto">
              <a:xfrm>
                <a:off x="2160" y="1824"/>
                <a:ext cx="1488" cy="1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latin typeface="Arial Black" pitchFamily="34" charset="0"/>
                  </a:rPr>
                  <a:t>PHILIP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Acts 8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Preached Christ to Samaritans &amp; Ethiopian. </a:t>
                </a:r>
                <a:endParaRPr lang="en-US" b="1">
                  <a:latin typeface="Arial" charset="0"/>
                </a:endParaRPr>
              </a:p>
            </p:txBody>
          </p:sp>
        </p:grpSp>
        <p:sp>
          <p:nvSpPr>
            <p:cNvPr id="29706" name="Text Box 15"/>
            <p:cNvSpPr txBox="1">
              <a:spLocks noChangeArrowheads="1"/>
            </p:cNvSpPr>
            <p:nvPr/>
          </p:nvSpPr>
          <p:spPr bwMode="auto">
            <a:xfrm>
              <a:off x="3429000" y="4191000"/>
              <a:ext cx="2057400" cy="4953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vs. 4-5</a:t>
              </a:r>
            </a:p>
          </p:txBody>
        </p:sp>
      </p:grp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6096000" y="1066800"/>
            <a:ext cx="28194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4	Therefore   	those who were scattered went everywhere preaching the word.</a:t>
            </a:r>
          </a:p>
          <a:p>
            <a:pPr algn="just"/>
            <a:endParaRPr lang="en-US" sz="1000" b="1">
              <a:solidFill>
                <a:schemeClr val="bg1"/>
              </a:solidFill>
              <a:latin typeface="Verdana" pitchFamily="34" charset="0"/>
            </a:endParaRPr>
          </a:p>
          <a:p>
            <a:pPr algn="just"/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5	Then Philip 	went down to the city of Samaria and </a:t>
            </a:r>
            <a:r>
              <a:rPr lang="en-US" sz="2000" b="1" u="sng">
                <a:solidFill>
                  <a:srgbClr val="FFFF00"/>
                </a:solidFill>
                <a:latin typeface="Verdana" pitchFamily="34" charset="0"/>
              </a:rPr>
              <a:t>preached</a:t>
            </a:r>
            <a:r>
              <a:rPr lang="en-US" sz="2000" b="1">
                <a:solidFill>
                  <a:srgbClr val="FFFF00"/>
                </a:solidFill>
                <a:latin typeface="Verdana" pitchFamily="34" charset="0"/>
              </a:rPr>
              <a:t> </a:t>
            </a:r>
            <a:r>
              <a:rPr lang="en-US" sz="2000" b="1" u="sng">
                <a:solidFill>
                  <a:srgbClr val="FFFF00"/>
                </a:solidFill>
                <a:latin typeface="Verdana" pitchFamily="34" charset="0"/>
              </a:rPr>
              <a:t>Christ</a:t>
            </a: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 to them.</a:t>
            </a:r>
          </a:p>
          <a:p>
            <a:endParaRPr lang="en-US" sz="2000" b="1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019800" y="1066800"/>
            <a:ext cx="2819400" cy="3886200"/>
            <a:chOff x="3888" y="2952"/>
            <a:chExt cx="1728" cy="2400"/>
          </a:xfrm>
        </p:grpSpPr>
        <p:sp>
          <p:nvSpPr>
            <p:cNvPr id="29703" name="Rectangle 9"/>
            <p:cNvSpPr>
              <a:spLocks noChangeArrowheads="1"/>
            </p:cNvSpPr>
            <p:nvPr/>
          </p:nvSpPr>
          <p:spPr bwMode="auto">
            <a:xfrm>
              <a:off x="3888" y="2952"/>
              <a:ext cx="1728" cy="2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Text Box 5"/>
            <p:cNvSpPr txBox="1">
              <a:spLocks noChangeArrowheads="1"/>
            </p:cNvSpPr>
            <p:nvPr/>
          </p:nvSpPr>
          <p:spPr bwMode="auto">
            <a:xfrm>
              <a:off x="3936" y="3047"/>
              <a:ext cx="1629" cy="214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PAUL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16</a:t>
              </a:r>
            </a:p>
            <a:p>
              <a:pPr algn="ctr">
                <a:spcBef>
                  <a:spcPct val="50000"/>
                </a:spcBef>
              </a:pPr>
              <a:r>
                <a:rPr lang="en-US" i="1">
                  <a:solidFill>
                    <a:srgbClr val="C00000"/>
                  </a:solidFill>
                  <a:latin typeface="Arial Black" pitchFamily="34" charset="0"/>
                </a:rPr>
                <a:t>“Spoke the word of the Lord” </a:t>
              </a:r>
              <a:r>
                <a:rPr lang="en-US" b="1">
                  <a:latin typeface="Arial Black" pitchFamily="34" charset="0"/>
                </a:rPr>
                <a:t>to Phili</a:t>
              </a:r>
              <a:r>
                <a:rPr lang="en-US">
                  <a:latin typeface="Arial Black" pitchFamily="34" charset="0"/>
                </a:rPr>
                <a:t>ppian Jailer </a:t>
              </a:r>
              <a:r>
                <a:rPr lang="en-US" sz="2000" i="1">
                  <a:latin typeface="Arial Black" pitchFamily="34" charset="0"/>
                </a:rPr>
                <a:t>(vs. 32)</a:t>
              </a:r>
              <a:r>
                <a:rPr lang="en-US">
                  <a:latin typeface="Arial Black" pitchFamily="34" charset="0"/>
                </a:rPr>
                <a:t>.            </a:t>
              </a:r>
              <a:r>
                <a:rPr lang="en-US" sz="1200" b="1">
                  <a:latin typeface="Arial Narrow" pitchFamily="34" charset="0"/>
                </a:rPr>
                <a:t>(2 Cor. 4:5 - next)</a:t>
              </a:r>
              <a:r>
                <a:rPr lang="en-US" sz="1600">
                  <a:latin typeface="Arial Black" pitchFamily="34" charset="0"/>
                </a:rPr>
                <a:t> 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04800" y="233363"/>
            <a:ext cx="8610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Corinthians 4:5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	For we do not preach ourselves, but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Christ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Jesus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Lord, and 	ourselves your bondservants for 	Jesus' sake.”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086600" y="47244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 Narrow" pitchFamily="34" charset="0"/>
              </a:rPr>
              <a:t>1 Cor. 2:2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6868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bg1"/>
                </a:solidFill>
                <a:latin typeface="Arial" charset="0"/>
                <a:cs typeface="Arial" charset="0"/>
              </a:rPr>
              <a:t>1 Corinthians 2:2</a:t>
            </a:r>
          </a:p>
          <a:p>
            <a:pPr algn="just">
              <a:spcBef>
                <a:spcPct val="50000"/>
              </a:spcBef>
            </a:pPr>
            <a:r>
              <a:rPr lang="en-US" sz="3600">
                <a:solidFill>
                  <a:schemeClr val="bg1"/>
                </a:solidFill>
                <a:latin typeface="Arial" charset="0"/>
                <a:cs typeface="Arial" charset="0"/>
              </a:rPr>
              <a:t>2	“For I determined not to know 	anything among you except </a:t>
            </a:r>
            <a:r>
              <a:rPr lang="en-US" sz="3600" b="1" u="sng">
                <a:solidFill>
                  <a:srgbClr val="FFFF00"/>
                </a:solidFill>
                <a:latin typeface="Arial" charset="0"/>
                <a:cs typeface="Arial" charset="0"/>
              </a:rPr>
              <a:t>Jesus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 	</a:t>
            </a:r>
            <a:r>
              <a:rPr lang="en-US" sz="3600" b="1" u="sng">
                <a:solidFill>
                  <a:srgbClr val="FFFF00"/>
                </a:solidFill>
                <a:latin typeface="Arial" charset="0"/>
                <a:cs typeface="Arial" charset="0"/>
              </a:rPr>
              <a:t>Christ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>
                <a:solidFill>
                  <a:schemeClr val="bg1"/>
                </a:solidFill>
                <a:latin typeface="Arial" charset="0"/>
                <a:cs typeface="Arial" charset="0"/>
              </a:rPr>
              <a:t>and Him crucified.”  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(1 Cor. 3:6)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315200" y="4953000"/>
            <a:ext cx="1282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 Narrow" pitchFamily="34" charset="0"/>
              </a:rPr>
              <a:t>(1 Pet. 1:3,4)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04800" y="3048000"/>
            <a:ext cx="8534400" cy="1077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1 Cor. 3:6 – “I planted, Apollos watered, but God 				gave the increase.”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4800" y="0"/>
            <a:ext cx="86106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Arial Narrow" pitchFamily="34" charset="0"/>
              </a:rPr>
              <a:t>1 Peter 1:3-4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Arial Narrow" pitchFamily="34" charset="0"/>
              </a:rPr>
              <a:t>3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	Blessed be the God and Father of </a:t>
            </a:r>
            <a:r>
              <a:rPr lang="en-US" sz="3600" i="1" dirty="0">
                <a:solidFill>
                  <a:schemeClr val="bg1"/>
                </a:solidFill>
                <a:latin typeface="Arial Narrow" pitchFamily="34" charset="0"/>
              </a:rPr>
              <a:t>our Lord 	Jesus Christ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who</a:t>
            </a:r>
            <a:r>
              <a:rPr lang="en-US" sz="36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according to His 	abundant mercy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has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begotten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us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again</a:t>
            </a:r>
            <a:r>
              <a:rPr lang="en-US" sz="3600" b="1" dirty="0">
                <a:solidFill>
                  <a:schemeClr val="bg1"/>
                </a:solidFill>
                <a:latin typeface="Arial Narrow" pitchFamily="34" charset="0"/>
              </a:rPr>
              <a:t>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living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hope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through the </a:t>
            </a:r>
            <a:r>
              <a:rPr lang="en-US" sz="3600" i="1" dirty="0">
                <a:solidFill>
                  <a:schemeClr val="bg1"/>
                </a:solidFill>
                <a:latin typeface="Arial Narrow" pitchFamily="34" charset="0"/>
              </a:rPr>
              <a:t>resurrection 	of Jesus Christ 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from the dead,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Arial Narrow" pitchFamily="34" charset="0"/>
              </a:rPr>
              <a:t>4</a:t>
            </a:r>
            <a:r>
              <a:rPr lang="en-US" sz="3600" dirty="0">
                <a:solidFill>
                  <a:schemeClr val="bg1"/>
                </a:solidFill>
                <a:latin typeface="Arial Narrow" pitchFamily="34" charset="0"/>
              </a:rPr>
              <a:t>	to an inheritance incorruptible and undefiled 	and that does not fade away, reserved in 	heaven for you,</a:t>
            </a:r>
            <a:endParaRPr lang="en-US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781800" y="6430963"/>
            <a:ext cx="2209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/>
              <a:t>Next Blank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Title</a:t>
            </a:r>
          </a:p>
        </p:txBody>
      </p:sp>
      <p:pic>
        <p:nvPicPr>
          <p:cNvPr id="33795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- 1.1</a:t>
            </a:r>
          </a:p>
        </p:txBody>
      </p:sp>
      <p:pic>
        <p:nvPicPr>
          <p:cNvPr id="3481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- 1.2</a:t>
            </a:r>
          </a:p>
        </p:txBody>
      </p:sp>
      <p:pic>
        <p:nvPicPr>
          <p:cNvPr id="3584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HymnText"/>
          <p:cNvSpPr txBox="1">
            <a:spLocks noChangeArrowheads="1"/>
          </p:cNvSpPr>
          <p:nvPr/>
        </p:nvSpPr>
        <p:spPr bwMode="auto">
          <a:xfrm>
            <a:off x="5486400" y="6400800"/>
            <a:ext cx="3505200" cy="400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End of Verse 1 – Go to Verse 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C.1</a:t>
            </a:r>
          </a:p>
        </p:txBody>
      </p:sp>
      <p:pic>
        <p:nvPicPr>
          <p:cNvPr id="3686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C.2</a:t>
            </a:r>
          </a:p>
        </p:txBody>
      </p:sp>
      <p:pic>
        <p:nvPicPr>
          <p:cNvPr id="3789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End of Verse 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- 2.1</a:t>
            </a:r>
          </a:p>
        </p:txBody>
      </p:sp>
      <p:pic>
        <p:nvPicPr>
          <p:cNvPr id="3891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- 2.2</a:t>
            </a:r>
          </a:p>
        </p:txBody>
      </p:sp>
      <p:pic>
        <p:nvPicPr>
          <p:cNvPr id="3993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C.1</a:t>
            </a:r>
          </a:p>
        </p:txBody>
      </p:sp>
      <p:pic>
        <p:nvPicPr>
          <p:cNvPr id="4096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C.2</a:t>
            </a:r>
          </a:p>
        </p:txBody>
      </p:sp>
      <p:pic>
        <p:nvPicPr>
          <p:cNvPr id="4198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>
                <a:latin typeface="Calibri" pitchFamily="34" charset="0"/>
                <a:ea typeface="Calibri" pitchFamily="34" charset="0"/>
                <a:cs typeface="Calibri" pitchFamily="34" charset="0"/>
              </a:rPr>
              <a:t>End of Verse 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- 3.1</a:t>
            </a:r>
          </a:p>
        </p:txBody>
      </p:sp>
      <p:pic>
        <p:nvPicPr>
          <p:cNvPr id="4301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- 3.2</a:t>
            </a:r>
          </a:p>
        </p:txBody>
      </p:sp>
      <p:pic>
        <p:nvPicPr>
          <p:cNvPr id="4403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HymnText"/>
          <p:cNvSpPr txBox="1">
            <a:spLocks noChangeArrowheads="1"/>
          </p:cNvSpPr>
          <p:nvPr/>
        </p:nvSpPr>
        <p:spPr bwMode="auto">
          <a:xfrm>
            <a:off x="5486400" y="6400800"/>
            <a:ext cx="3505200" cy="400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End of Verse 3 – Go to Verse 4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C.1</a:t>
            </a:r>
          </a:p>
        </p:txBody>
      </p:sp>
      <p:pic>
        <p:nvPicPr>
          <p:cNvPr id="4505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C.2</a:t>
            </a:r>
          </a:p>
        </p:txBody>
      </p:sp>
      <p:pic>
        <p:nvPicPr>
          <p:cNvPr id="4608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/>
              <a:t>End of Verse 3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- 4.1</a:t>
            </a:r>
          </a:p>
        </p:txBody>
      </p:sp>
      <p:pic>
        <p:nvPicPr>
          <p:cNvPr id="4710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- 4.2</a:t>
            </a:r>
          </a:p>
        </p:txBody>
      </p:sp>
      <p:pic>
        <p:nvPicPr>
          <p:cNvPr id="4813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L.1</a:t>
            </a:r>
          </a:p>
        </p:txBody>
      </p:sp>
      <p:pic>
        <p:nvPicPr>
          <p:cNvPr id="4915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378 - The Solid Rock - L.2</a:t>
            </a:r>
          </a:p>
        </p:txBody>
      </p:sp>
      <p:pic>
        <p:nvPicPr>
          <p:cNvPr id="5017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>
                <a:latin typeface="Calibri" pitchFamily="34" charset="0"/>
                <a:ea typeface="Calibri" pitchFamily="34" charset="0"/>
                <a:cs typeface="Calibri" pitchFamily="34" charset="0"/>
              </a:rPr>
              <a:t>End of Song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457200"/>
            <a:ext cx="1828800" cy="30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7048500" y="952500"/>
            <a:ext cx="533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7048500" y="2781300"/>
            <a:ext cx="533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Title</a:t>
            </a:r>
          </a:p>
        </p:txBody>
      </p:sp>
      <p:pic>
        <p:nvPicPr>
          <p:cNvPr id="5120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- 1.1</a:t>
            </a:r>
          </a:p>
        </p:txBody>
      </p:sp>
      <p:pic>
        <p:nvPicPr>
          <p:cNvPr id="5222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- 1.2</a:t>
            </a:r>
          </a:p>
        </p:txBody>
      </p:sp>
      <p:pic>
        <p:nvPicPr>
          <p:cNvPr id="5325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- 1.3</a:t>
            </a:r>
          </a:p>
        </p:txBody>
      </p:sp>
      <p:pic>
        <p:nvPicPr>
          <p:cNvPr id="5427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C.1</a:t>
            </a:r>
          </a:p>
        </p:txBody>
      </p:sp>
      <p:pic>
        <p:nvPicPr>
          <p:cNvPr id="5529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C.2</a:t>
            </a:r>
          </a:p>
        </p:txBody>
      </p:sp>
      <p:pic>
        <p:nvPicPr>
          <p:cNvPr id="5632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End of Verse 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- 2.1</a:t>
            </a:r>
          </a:p>
        </p:txBody>
      </p:sp>
      <p:pic>
        <p:nvPicPr>
          <p:cNvPr id="5734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- 2.2</a:t>
            </a:r>
          </a:p>
        </p:txBody>
      </p:sp>
      <p:pic>
        <p:nvPicPr>
          <p:cNvPr id="5837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- 2.3</a:t>
            </a:r>
          </a:p>
        </p:txBody>
      </p:sp>
      <p:pic>
        <p:nvPicPr>
          <p:cNvPr id="5939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C.1</a:t>
            </a:r>
          </a:p>
        </p:txBody>
      </p:sp>
      <p:pic>
        <p:nvPicPr>
          <p:cNvPr id="6041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C.2</a:t>
            </a:r>
          </a:p>
        </p:txBody>
      </p:sp>
      <p:pic>
        <p:nvPicPr>
          <p:cNvPr id="6144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End of Verse 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- 3.1</a:t>
            </a:r>
          </a:p>
        </p:txBody>
      </p:sp>
      <p:pic>
        <p:nvPicPr>
          <p:cNvPr id="62467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- 3.2</a:t>
            </a:r>
          </a:p>
        </p:txBody>
      </p:sp>
      <p:pic>
        <p:nvPicPr>
          <p:cNvPr id="63491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- 3.3</a:t>
            </a:r>
          </a:p>
        </p:txBody>
      </p:sp>
      <p:pic>
        <p:nvPicPr>
          <p:cNvPr id="64515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C.1</a:t>
            </a:r>
          </a:p>
        </p:txBody>
      </p:sp>
      <p:pic>
        <p:nvPicPr>
          <p:cNvPr id="65539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612 - Love Lifted Me - C.2</a:t>
            </a:r>
          </a:p>
        </p:txBody>
      </p:sp>
      <p:pic>
        <p:nvPicPr>
          <p:cNvPr id="66563" name="HymnSlide" descr="HymnSlideImag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61060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Acts 2:36-37</a:t>
            </a:r>
          </a:p>
          <a:p>
            <a:pPr algn="just">
              <a:defRPr/>
            </a:pP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36 "Therefore let all the house of Israel 	know assuredly that God has 	made this Jesus, whom you 	crucified, both Lord and Christ." </a:t>
            </a:r>
          </a:p>
          <a:p>
            <a:pPr algn="just">
              <a:defRPr/>
            </a:pP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37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Now when they heard this, they 	were cut to the heart, . . .”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5344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DISTURBED THE AUDIENCE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096000" y="1143000"/>
            <a:ext cx="2667000" cy="4114800"/>
            <a:chOff x="3888" y="1536"/>
            <a:chExt cx="1680" cy="2592"/>
          </a:xfrm>
        </p:grpSpPr>
        <p:sp>
          <p:nvSpPr>
            <p:cNvPr id="68622" name="Rectangle 9"/>
            <p:cNvSpPr>
              <a:spLocks noChangeArrowheads="1"/>
            </p:cNvSpPr>
            <p:nvPr/>
          </p:nvSpPr>
          <p:spPr bwMode="auto">
            <a:xfrm>
              <a:off x="3888" y="1536"/>
              <a:ext cx="1680" cy="25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623" name="Text Box 5"/>
            <p:cNvSpPr txBox="1">
              <a:spLocks noChangeArrowheads="1"/>
            </p:cNvSpPr>
            <p:nvPr/>
          </p:nvSpPr>
          <p:spPr bwMode="auto">
            <a:xfrm>
              <a:off x="3936" y="1776"/>
              <a:ext cx="1632" cy="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000000"/>
                  </a:solidFill>
                  <a:latin typeface="Arial Black" pitchFamily="34" charset="0"/>
                </a:rPr>
                <a:t>PAUL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Acts 17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Some in Athens </a:t>
              </a:r>
              <a:r>
                <a:rPr lang="en-US" b="1" i="1">
                  <a:solidFill>
                    <a:srgbClr val="CC0000"/>
                  </a:solidFill>
                  <a:latin typeface="Arial Black" pitchFamily="34" charset="0"/>
                </a:rPr>
                <a:t>“mocked”</a:t>
              </a: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 – some </a:t>
              </a:r>
              <a:r>
                <a:rPr lang="en-US" b="1" i="1">
                  <a:solidFill>
                    <a:srgbClr val="3333CC"/>
                  </a:solidFill>
                  <a:latin typeface="Arial Black" pitchFamily="34" charset="0"/>
                </a:rPr>
                <a:t>“believed”</a:t>
              </a: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 ! </a:t>
              </a:r>
              <a:endParaRPr lang="en-US" sz="200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57200" y="1143000"/>
            <a:ext cx="2667000" cy="4114800"/>
            <a:chOff x="144" y="1536"/>
            <a:chExt cx="1680" cy="2592"/>
          </a:xfrm>
        </p:grpSpPr>
        <p:sp>
          <p:nvSpPr>
            <p:cNvPr id="68619" name="Rectangle 7"/>
            <p:cNvSpPr>
              <a:spLocks noChangeArrowheads="1"/>
            </p:cNvSpPr>
            <p:nvPr/>
          </p:nvSpPr>
          <p:spPr bwMode="auto">
            <a:xfrm>
              <a:off x="144" y="1536"/>
              <a:ext cx="1680" cy="25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620" name="Text Box 4"/>
            <p:cNvSpPr txBox="1">
              <a:spLocks noChangeArrowheads="1"/>
            </p:cNvSpPr>
            <p:nvPr/>
          </p:nvSpPr>
          <p:spPr bwMode="auto">
            <a:xfrm>
              <a:off x="192" y="1680"/>
              <a:ext cx="1536" cy="1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000000"/>
                  </a:solidFill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Jews </a:t>
              </a:r>
              <a:r>
                <a:rPr lang="en-US" i="1">
                  <a:solidFill>
                    <a:srgbClr val="CC0000"/>
                  </a:solidFill>
                  <a:latin typeface="Arial Black" pitchFamily="34" charset="0"/>
                </a:rPr>
                <a:t>“cut to the heart”</a:t>
              </a: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 on Pentecost. </a:t>
              </a:r>
              <a:endParaRPr lang="en-US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8621" name="Text Box 13"/>
            <p:cNvSpPr txBox="1">
              <a:spLocks noChangeArrowheads="1"/>
            </p:cNvSpPr>
            <p:nvPr/>
          </p:nvSpPr>
          <p:spPr bwMode="auto">
            <a:xfrm>
              <a:off x="336" y="3360"/>
              <a:ext cx="1344" cy="31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" charset="0"/>
                </a:rPr>
                <a:t>vs. 37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76600" y="1143000"/>
            <a:ext cx="2667000" cy="4114800"/>
            <a:chOff x="2016" y="720"/>
            <a:chExt cx="1680" cy="2592"/>
          </a:xfrm>
        </p:grpSpPr>
        <p:grpSp>
          <p:nvGrpSpPr>
            <p:cNvPr id="68615" name="Group 11"/>
            <p:cNvGrpSpPr>
              <a:grpSpLocks/>
            </p:cNvGrpSpPr>
            <p:nvPr/>
          </p:nvGrpSpPr>
          <p:grpSpPr bwMode="auto">
            <a:xfrm>
              <a:off x="2016" y="720"/>
              <a:ext cx="1680" cy="2592"/>
              <a:chOff x="2064" y="720"/>
              <a:chExt cx="1680" cy="2592"/>
            </a:xfrm>
          </p:grpSpPr>
          <p:sp>
            <p:nvSpPr>
              <p:cNvPr id="68617" name="Rectangle 8"/>
              <p:cNvSpPr>
                <a:spLocks noChangeArrowheads="1"/>
              </p:cNvSpPr>
              <p:nvPr/>
            </p:nvSpPr>
            <p:spPr bwMode="auto">
              <a:xfrm>
                <a:off x="2064" y="720"/>
                <a:ext cx="1680" cy="25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8618" name="Text Box 6"/>
              <p:cNvSpPr txBox="1">
                <a:spLocks noChangeArrowheads="1"/>
              </p:cNvSpPr>
              <p:nvPr/>
            </p:nvSpPr>
            <p:spPr bwMode="auto">
              <a:xfrm>
                <a:off x="2208" y="864"/>
                <a:ext cx="1488" cy="1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solidFill>
                      <a:srgbClr val="000000"/>
                    </a:solidFill>
                    <a:latin typeface="Arial Black" pitchFamily="34" charset="0"/>
                  </a:rPr>
                  <a:t>STEPHEN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solidFill>
                      <a:srgbClr val="000000"/>
                    </a:solidFill>
                    <a:latin typeface="Arial Black" pitchFamily="34" charset="0"/>
                  </a:rPr>
                  <a:t>Acts 7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sz="2000">
                    <a:solidFill>
                      <a:srgbClr val="000000"/>
                    </a:solidFill>
                    <a:latin typeface="Arial Black" pitchFamily="34" charset="0"/>
                  </a:rPr>
                  <a:t>Stoned to death!</a:t>
                </a:r>
                <a:r>
                  <a:rPr lang="en-US">
                    <a:solidFill>
                      <a:srgbClr val="000000"/>
                    </a:solidFill>
                    <a:latin typeface="Arial Black" pitchFamily="34" charset="0"/>
                  </a:rPr>
                  <a:t>           </a:t>
                </a: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68616" name="Text Box 15"/>
            <p:cNvSpPr txBox="1">
              <a:spLocks noChangeArrowheads="1"/>
            </p:cNvSpPr>
            <p:nvPr/>
          </p:nvSpPr>
          <p:spPr bwMode="auto">
            <a:xfrm>
              <a:off x="2064" y="2102"/>
              <a:ext cx="1584" cy="1105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1">
                  <a:solidFill>
                    <a:srgbClr val="000000"/>
                  </a:solidFill>
                  <a:latin typeface="Arial Narrow" pitchFamily="34" charset="0"/>
                </a:rPr>
                <a:t>“You stiff-necked &amp; uncircumcised in heart &amp; ears! You always resist the Holy Spirit; as your fathers did, so do you” (vs. 51)</a:t>
              </a:r>
            </a:p>
          </p:txBody>
        </p:sp>
      </p:grpSp>
      <p:sp>
        <p:nvSpPr>
          <p:cNvPr id="68614" name="Text Box 18"/>
          <p:cNvSpPr txBox="1">
            <a:spLocks noChangeArrowheads="1"/>
          </p:cNvSpPr>
          <p:nvPr/>
        </p:nvSpPr>
        <p:spPr bwMode="auto">
          <a:xfrm>
            <a:off x="762000" y="4953000"/>
            <a:ext cx="21336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>
                <a:solidFill>
                  <a:srgbClr val="000000"/>
                </a:solidFill>
              </a:rPr>
              <a:t>Jesus - Mt. 21:45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"/>
            <a:ext cx="8534400" cy="5940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Isaiah 30:9-10</a:t>
            </a:r>
          </a:p>
          <a:p>
            <a:pPr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 	That this is a rebellious people, 	Lying  children, </a:t>
            </a: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Children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who will 	not 	hear </a:t>
            </a: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law of the LORD</a:t>
            </a: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algn="just">
              <a:defRPr/>
            </a:pPr>
            <a:endParaRPr lang="en-US" sz="3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10 	Who say to the seers, "Do not see," 	And to the prophets, "Do not 	prophesy to us right things; 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Speak 	to us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smooth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things,</a:t>
            </a: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prophesy 	deceits.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61060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Acts 20:27 – </a:t>
            </a:r>
          </a:p>
          <a:p>
            <a:pPr algn="just">
              <a:defRPr/>
            </a:pPr>
            <a:endPara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"For </a:t>
            </a:r>
            <a:r>
              <a:rPr 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(Paul)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shunned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	declare to you the whole counsel 	of God.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304800" y="0"/>
            <a:ext cx="861060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600" b="1">
                <a:solidFill>
                  <a:srgbClr val="FFFFFF"/>
                </a:solidFill>
                <a:latin typeface="Arial" charset="0"/>
                <a:cs typeface="Arial" charset="0"/>
              </a:rPr>
              <a:t>2 Timothy 4:2</a:t>
            </a:r>
          </a:p>
          <a:p>
            <a:pPr algn="just"/>
            <a:endParaRPr lang="en-US" sz="80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just"/>
            <a:endParaRPr lang="en-US" sz="70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just"/>
            <a:r>
              <a:rPr lang="en-US" sz="3600">
                <a:solidFill>
                  <a:srgbClr val="FFFFFF"/>
                </a:solidFill>
                <a:latin typeface="Arial" charset="0"/>
                <a:cs typeface="Arial" charset="0"/>
              </a:rPr>
              <a:t>2	</a:t>
            </a:r>
            <a:r>
              <a:rPr lang="en-US" sz="3600" b="1" u="sng">
                <a:solidFill>
                  <a:srgbClr val="FFFF00"/>
                </a:solidFill>
                <a:latin typeface="Arial" charset="0"/>
                <a:cs typeface="Arial" charset="0"/>
              </a:rPr>
              <a:t>Preach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u="sng">
                <a:solidFill>
                  <a:srgbClr val="FFFF00"/>
                </a:solidFill>
                <a:latin typeface="Arial" charset="0"/>
                <a:cs typeface="Arial" charset="0"/>
              </a:rPr>
              <a:t>the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u="sng">
                <a:solidFill>
                  <a:srgbClr val="FFFF00"/>
                </a:solidFill>
                <a:latin typeface="Arial" charset="0"/>
                <a:cs typeface="Arial" charset="0"/>
              </a:rPr>
              <a:t>word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! </a:t>
            </a:r>
            <a:r>
              <a:rPr lang="en-US" sz="3600">
                <a:solidFill>
                  <a:srgbClr val="FFFFFF"/>
                </a:solidFill>
                <a:latin typeface="Arial" charset="0"/>
                <a:cs typeface="Arial" charset="0"/>
              </a:rPr>
              <a:t>Be ready in 	season and out of season. 	Convince, rebuke, exhort, with all 	longsuffering and 	teaching.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23813"/>
            <a:ext cx="86106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Acts 4:29, 31</a:t>
            </a:r>
          </a:p>
          <a:p>
            <a:pPr algn="just">
              <a:defRPr/>
            </a:pPr>
            <a:endParaRPr lang="en-US" sz="105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29	"Now, Lord, look on their threats, 	and grant to Your servants that 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with 	all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boldness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they may </a:t>
            </a:r>
            <a:r>
              <a:rPr lang="en-US" sz="3600" b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Your 	word,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04800" y="3036888"/>
            <a:ext cx="8610600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en-US" sz="105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31	And when they had prayed, . .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spoke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 word of God with 	</a:t>
            </a:r>
            <a:r>
              <a:rPr 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boldness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6868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CAUSED ONE TO ASK QUESTIONS!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172200" y="1219200"/>
            <a:ext cx="2590800" cy="3886200"/>
            <a:chOff x="3984" y="1776"/>
            <a:chExt cx="1632" cy="2448"/>
          </a:xfrm>
        </p:grpSpPr>
        <p:sp>
          <p:nvSpPr>
            <p:cNvPr id="73740" name="Rectangle 9"/>
            <p:cNvSpPr>
              <a:spLocks noChangeArrowheads="1"/>
            </p:cNvSpPr>
            <p:nvPr/>
          </p:nvSpPr>
          <p:spPr bwMode="auto">
            <a:xfrm>
              <a:off x="4032" y="1776"/>
              <a:ext cx="1536" cy="24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Text Box 5"/>
            <p:cNvSpPr txBox="1">
              <a:spLocks noChangeArrowheads="1"/>
            </p:cNvSpPr>
            <p:nvPr/>
          </p:nvSpPr>
          <p:spPr bwMode="auto">
            <a:xfrm>
              <a:off x="3984" y="1776"/>
              <a:ext cx="1632" cy="2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PAUL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16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Philippian Jailer – </a:t>
              </a:r>
              <a:r>
                <a:rPr lang="en-US" b="1" i="1">
                  <a:solidFill>
                    <a:srgbClr val="CC0000"/>
                  </a:solidFill>
                  <a:latin typeface="Arial Black" pitchFamily="34" charset="0"/>
                </a:rPr>
                <a:t>“Sirs, what must I do to be saved?”</a:t>
              </a:r>
              <a:r>
                <a:rPr lang="en-US">
                  <a:latin typeface="Arial Black" pitchFamily="34" charset="0"/>
                </a:rPr>
                <a:t>       </a:t>
              </a:r>
              <a:r>
                <a:rPr lang="en-US" b="1">
                  <a:latin typeface="Arial" charset="0"/>
                </a:rPr>
                <a:t>(vs. 30)</a:t>
              </a:r>
              <a:endParaRPr lang="en-US" sz="2000">
                <a:latin typeface="Arial Black" pitchFamily="34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352800" y="1219200"/>
            <a:ext cx="2514600" cy="3886200"/>
            <a:chOff x="2112" y="1776"/>
            <a:chExt cx="1584" cy="2448"/>
          </a:xfrm>
        </p:grpSpPr>
        <p:sp>
          <p:nvSpPr>
            <p:cNvPr id="73738" name="Rectangle 8"/>
            <p:cNvSpPr>
              <a:spLocks noChangeArrowheads="1"/>
            </p:cNvSpPr>
            <p:nvPr/>
          </p:nvSpPr>
          <p:spPr bwMode="auto">
            <a:xfrm>
              <a:off x="2112" y="1776"/>
              <a:ext cx="1536" cy="24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9" name="Text Box 6"/>
            <p:cNvSpPr txBox="1">
              <a:spLocks noChangeArrowheads="1"/>
            </p:cNvSpPr>
            <p:nvPr/>
          </p:nvSpPr>
          <p:spPr bwMode="auto">
            <a:xfrm>
              <a:off x="2112" y="1776"/>
              <a:ext cx="1584" cy="2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PHILIP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8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Ethiopian – </a:t>
              </a:r>
              <a:r>
                <a:rPr lang="en-US" b="1" i="1">
                  <a:solidFill>
                    <a:srgbClr val="CC0000"/>
                  </a:solidFill>
                  <a:latin typeface="Arial Black" pitchFamily="34" charset="0"/>
                </a:rPr>
                <a:t>“What hinders me from being baptized?”</a:t>
              </a:r>
              <a:r>
                <a:rPr lang="en-US">
                  <a:latin typeface="Arial Black" pitchFamily="34" charset="0"/>
                </a:rPr>
                <a:t>           </a:t>
              </a:r>
              <a:r>
                <a:rPr lang="en-US" b="1">
                  <a:latin typeface="Arial" charset="0"/>
                </a:rPr>
                <a:t>(vs. 36)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33400" y="1219200"/>
            <a:ext cx="2438400" cy="3886200"/>
            <a:chOff x="192" y="1776"/>
            <a:chExt cx="1536" cy="2448"/>
          </a:xfrm>
        </p:grpSpPr>
        <p:sp>
          <p:nvSpPr>
            <p:cNvPr id="73735" name="Rectangle 7"/>
            <p:cNvSpPr>
              <a:spLocks noChangeArrowheads="1"/>
            </p:cNvSpPr>
            <p:nvPr/>
          </p:nvSpPr>
          <p:spPr bwMode="auto">
            <a:xfrm>
              <a:off x="192" y="1776"/>
              <a:ext cx="1536" cy="24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6" name="Text Box 4"/>
            <p:cNvSpPr txBox="1">
              <a:spLocks noChangeArrowheads="1"/>
            </p:cNvSpPr>
            <p:nvPr/>
          </p:nvSpPr>
          <p:spPr bwMode="auto">
            <a:xfrm>
              <a:off x="192" y="1776"/>
              <a:ext cx="1536" cy="2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Jews on Pentecost - </a:t>
              </a:r>
              <a:r>
                <a:rPr lang="en-US" b="1" i="1">
                  <a:solidFill>
                    <a:srgbClr val="CC0000"/>
                  </a:solidFill>
                  <a:latin typeface="Arial Black" pitchFamily="34" charset="0"/>
                </a:rPr>
                <a:t>“Men &amp; brethren, what shall we do?”</a:t>
              </a:r>
              <a:endParaRPr lang="en-US" b="1">
                <a:latin typeface="Arial" charset="0"/>
              </a:endParaRPr>
            </a:p>
          </p:txBody>
        </p:sp>
        <p:sp>
          <p:nvSpPr>
            <p:cNvPr id="73737" name="Text Box 13"/>
            <p:cNvSpPr txBox="1">
              <a:spLocks noChangeArrowheads="1"/>
            </p:cNvSpPr>
            <p:nvPr/>
          </p:nvSpPr>
          <p:spPr bwMode="auto">
            <a:xfrm>
              <a:off x="288" y="3936"/>
              <a:ext cx="1344" cy="25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Arial" charset="0"/>
                </a:rPr>
                <a:t>(vs. 37)</a:t>
              </a:r>
            </a:p>
          </p:txBody>
        </p:sp>
      </p:grpSp>
      <p:sp>
        <p:nvSpPr>
          <p:cNvPr id="73734" name="Text Box 15"/>
          <p:cNvSpPr txBox="1">
            <a:spLocks noChangeArrowheads="1"/>
          </p:cNvSpPr>
          <p:nvPr/>
        </p:nvSpPr>
        <p:spPr bwMode="auto">
          <a:xfrm>
            <a:off x="6629400" y="6430963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/>
              <a:t>Next Blank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6106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TOLD “HOW” TO BE SAVED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04800" y="1143000"/>
            <a:ext cx="2514600" cy="3810000"/>
            <a:chOff x="192" y="1776"/>
            <a:chExt cx="1584" cy="2400"/>
          </a:xfrm>
        </p:grpSpPr>
        <p:sp>
          <p:nvSpPr>
            <p:cNvPr id="74761" name="Rectangle 7"/>
            <p:cNvSpPr>
              <a:spLocks noChangeArrowheads="1"/>
            </p:cNvSpPr>
            <p:nvPr/>
          </p:nvSpPr>
          <p:spPr bwMode="auto">
            <a:xfrm>
              <a:off x="192" y="1776"/>
              <a:ext cx="1584" cy="2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2" name="Text Box 4"/>
            <p:cNvSpPr txBox="1">
              <a:spLocks noChangeArrowheads="1"/>
            </p:cNvSpPr>
            <p:nvPr/>
          </p:nvSpPr>
          <p:spPr bwMode="auto">
            <a:xfrm>
              <a:off x="192" y="1776"/>
              <a:ext cx="1536" cy="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 Black" pitchFamily="34" charset="0"/>
                </a:rPr>
                <a:t>Jews on Pentecost were told - </a:t>
              </a:r>
              <a:r>
                <a:rPr lang="en-US" b="1" i="1">
                  <a:solidFill>
                    <a:srgbClr val="CC0000"/>
                  </a:solidFill>
                  <a:latin typeface="Arial Black" pitchFamily="34" charset="0"/>
                </a:rPr>
                <a:t>“Repent &amp; be baptized”</a:t>
              </a:r>
              <a:endParaRPr lang="en-US" b="1">
                <a:latin typeface="Arial" charset="0"/>
              </a:endParaRPr>
            </a:p>
          </p:txBody>
        </p:sp>
        <p:sp>
          <p:nvSpPr>
            <p:cNvPr id="74763" name="Text Box 13"/>
            <p:cNvSpPr txBox="1">
              <a:spLocks noChangeArrowheads="1"/>
            </p:cNvSpPr>
            <p:nvPr/>
          </p:nvSpPr>
          <p:spPr bwMode="auto">
            <a:xfrm>
              <a:off x="384" y="3792"/>
              <a:ext cx="1152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(vs. 38)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352800" y="1143000"/>
            <a:ext cx="2514600" cy="3810000"/>
            <a:chOff x="2112" y="912"/>
            <a:chExt cx="1584" cy="2400"/>
          </a:xfrm>
        </p:grpSpPr>
        <p:grpSp>
          <p:nvGrpSpPr>
            <p:cNvPr id="74757" name="Group 11"/>
            <p:cNvGrpSpPr>
              <a:grpSpLocks/>
            </p:cNvGrpSpPr>
            <p:nvPr/>
          </p:nvGrpSpPr>
          <p:grpSpPr bwMode="auto">
            <a:xfrm>
              <a:off x="2112" y="912"/>
              <a:ext cx="1584" cy="2400"/>
              <a:chOff x="2112" y="912"/>
              <a:chExt cx="1584" cy="2400"/>
            </a:xfrm>
          </p:grpSpPr>
          <p:sp>
            <p:nvSpPr>
              <p:cNvPr id="74759" name="Rectangle 8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1584" cy="2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60" name="Text Box 6"/>
              <p:cNvSpPr txBox="1">
                <a:spLocks noChangeArrowheads="1"/>
              </p:cNvSpPr>
              <p:nvPr/>
            </p:nvSpPr>
            <p:spPr bwMode="auto">
              <a:xfrm>
                <a:off x="2112" y="912"/>
                <a:ext cx="1584" cy="1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latin typeface="Arial Black" pitchFamily="34" charset="0"/>
                  </a:rPr>
                  <a:t>PHILIP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Acts 8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Samaritans &amp;  Ethiopian believed &amp; baptized.            </a:t>
                </a:r>
                <a:endParaRPr lang="en-US" b="1">
                  <a:latin typeface="Arial" charset="0"/>
                </a:endParaRPr>
              </a:p>
            </p:txBody>
          </p:sp>
        </p:grpSp>
        <p:sp>
          <p:nvSpPr>
            <p:cNvPr id="74758" name="Text Box 15"/>
            <p:cNvSpPr txBox="1">
              <a:spLocks noChangeArrowheads="1"/>
            </p:cNvSpPr>
            <p:nvPr/>
          </p:nvSpPr>
          <p:spPr bwMode="auto">
            <a:xfrm>
              <a:off x="2208" y="2904"/>
              <a:ext cx="1392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(vs. 12, 37-39)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304800" y="0"/>
            <a:ext cx="8610600" cy="41322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Acts 8:12 </a:t>
            </a:r>
            <a:r>
              <a:rPr lang="en-US" sz="36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(Conversion of Samaritans)</a:t>
            </a:r>
          </a:p>
          <a:p>
            <a:pPr algn="just">
              <a:defRPr/>
            </a:pPr>
            <a:endParaRPr lang="en-US" sz="105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	But when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believed 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Philip as 	he preached the things 	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concerning the kingdom of God 	and the name of Jesus Christ, 	both men and women were 	baptized</a:t>
            </a:r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5"/>
          <p:cNvSpPr txBox="1">
            <a:spLocks noChangeArrowheads="1"/>
          </p:cNvSpPr>
          <p:nvPr/>
        </p:nvSpPr>
        <p:spPr bwMode="auto">
          <a:xfrm>
            <a:off x="228600" y="0"/>
            <a:ext cx="8610600" cy="6370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Acts 8:36-39 </a:t>
            </a:r>
            <a:r>
              <a:rPr lang="en-US" sz="2800" b="1" i="1" dirty="0">
                <a:solidFill>
                  <a:schemeClr val="bg1"/>
                </a:solidFill>
                <a:latin typeface="Arial" charset="0"/>
              </a:rPr>
              <a:t>(Conversion of Ethiopian Eunuch)</a:t>
            </a:r>
          </a:p>
          <a:p>
            <a:pPr algn="just">
              <a:defRPr/>
            </a:pPr>
            <a:endParaRPr lang="en-US" sz="1400" b="1" i="1" dirty="0">
              <a:solidFill>
                <a:schemeClr val="bg1"/>
              </a:solidFill>
              <a:latin typeface="Arial" charset="0"/>
            </a:endParaRPr>
          </a:p>
          <a:p>
            <a:pPr algn="just"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36	“. . . And the eunuch said, </a:t>
            </a:r>
            <a:r>
              <a:rPr lang="en-US" sz="2800" b="1" i="1" dirty="0">
                <a:solidFill>
                  <a:schemeClr val="bg1"/>
                </a:solidFill>
                <a:latin typeface="Arial" charset="0"/>
              </a:rPr>
              <a:t>"See, here is water. 	What hinders me from being baptized?"</a:t>
            </a:r>
          </a:p>
          <a:p>
            <a:pPr algn="just">
              <a:defRPr/>
            </a:pPr>
            <a:endParaRPr lang="en-US" sz="1000" dirty="0">
              <a:solidFill>
                <a:schemeClr val="bg1"/>
              </a:solidFill>
              <a:latin typeface="Arial" charset="0"/>
            </a:endParaRPr>
          </a:p>
          <a:p>
            <a:pPr algn="just"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37	Then Philip said,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"If you believe with all your 	heart, you 	may."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" charset="0"/>
              </a:rPr>
              <a:t>And he answered and said, "I 	believe that Jesus Christ is the Son of God."</a:t>
            </a:r>
          </a:p>
          <a:p>
            <a:pPr algn="just">
              <a:defRPr/>
            </a:pPr>
            <a:endParaRPr lang="en-US" sz="1000" dirty="0">
              <a:solidFill>
                <a:schemeClr val="bg1"/>
              </a:solidFill>
              <a:latin typeface="Arial" charset="0"/>
            </a:endParaRPr>
          </a:p>
          <a:p>
            <a:pPr algn="just"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38	So he commanded the chariot to stand still. 	And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both Philip and the eunuch went down 	into the water, and he baptized him.</a:t>
            </a:r>
          </a:p>
          <a:p>
            <a:pPr algn="just">
              <a:defRPr/>
            </a:pPr>
            <a:endParaRPr lang="en-US" sz="1000" dirty="0">
              <a:solidFill>
                <a:schemeClr val="bg1"/>
              </a:solidFill>
              <a:latin typeface="Arial" charset="0"/>
            </a:endParaRPr>
          </a:p>
          <a:p>
            <a:pPr algn="just"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</a:rPr>
              <a:t>39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Now when they came up out of the water,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	</a:t>
            </a:r>
            <a:r>
              <a:rPr lang="en-US" sz="2800" dirty="0">
                <a:solidFill>
                  <a:schemeClr val="bg1"/>
                </a:solidFill>
                <a:latin typeface="Arial" charset="0"/>
              </a:rPr>
              <a:t>the Spirit of the Lord caught Philip away, so 	that the eunuch saw him no more; and he went 	on his way 	rejoicing.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400800" y="1066800"/>
            <a:ext cx="2590800" cy="3810000"/>
            <a:chOff x="4032" y="1776"/>
            <a:chExt cx="1632" cy="2400"/>
          </a:xfrm>
        </p:grpSpPr>
        <p:grpSp>
          <p:nvGrpSpPr>
            <p:cNvPr id="77842" name="Group 14"/>
            <p:cNvGrpSpPr>
              <a:grpSpLocks/>
            </p:cNvGrpSpPr>
            <p:nvPr/>
          </p:nvGrpSpPr>
          <p:grpSpPr bwMode="auto">
            <a:xfrm>
              <a:off x="4032" y="1776"/>
              <a:ext cx="1632" cy="2400"/>
              <a:chOff x="3984" y="1776"/>
              <a:chExt cx="1632" cy="2400"/>
            </a:xfrm>
          </p:grpSpPr>
          <p:sp>
            <p:nvSpPr>
              <p:cNvPr id="77844" name="Rectangle 15"/>
              <p:cNvSpPr>
                <a:spLocks noChangeArrowheads="1"/>
              </p:cNvSpPr>
              <p:nvPr/>
            </p:nvSpPr>
            <p:spPr bwMode="auto">
              <a:xfrm>
                <a:off x="3984" y="1776"/>
                <a:ext cx="1584" cy="2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845" name="Text Box 16"/>
              <p:cNvSpPr txBox="1">
                <a:spLocks noChangeArrowheads="1"/>
              </p:cNvSpPr>
              <p:nvPr/>
            </p:nvSpPr>
            <p:spPr bwMode="auto">
              <a:xfrm>
                <a:off x="3984" y="1776"/>
                <a:ext cx="1632" cy="1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latin typeface="Arial Black" pitchFamily="34" charset="0"/>
                  </a:rPr>
                  <a:t>PAUL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Acts 16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Philippian Jailer believed &amp; baptized.       </a:t>
                </a:r>
                <a:endParaRPr lang="en-US" sz="1600">
                  <a:latin typeface="Arial Black" pitchFamily="34" charset="0"/>
                </a:endParaRPr>
              </a:p>
            </p:txBody>
          </p:sp>
        </p:grpSp>
        <p:sp>
          <p:nvSpPr>
            <p:cNvPr id="77843" name="Text Box 17"/>
            <p:cNvSpPr txBox="1">
              <a:spLocks noChangeArrowheads="1"/>
            </p:cNvSpPr>
            <p:nvPr/>
          </p:nvSpPr>
          <p:spPr bwMode="auto">
            <a:xfrm>
              <a:off x="4224" y="3696"/>
              <a:ext cx="1296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(vs. 30-33)</a:t>
              </a:r>
              <a:endParaRPr lang="en-US"/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04800" y="533400"/>
            <a:ext cx="6324600" cy="4687888"/>
            <a:chOff x="192" y="1440"/>
            <a:chExt cx="3984" cy="2953"/>
          </a:xfrm>
        </p:grpSpPr>
        <p:grpSp>
          <p:nvGrpSpPr>
            <p:cNvPr id="77831" name="Group 4"/>
            <p:cNvGrpSpPr>
              <a:grpSpLocks/>
            </p:cNvGrpSpPr>
            <p:nvPr/>
          </p:nvGrpSpPr>
          <p:grpSpPr bwMode="auto">
            <a:xfrm>
              <a:off x="192" y="1776"/>
              <a:ext cx="1584" cy="2400"/>
              <a:chOff x="192" y="1776"/>
              <a:chExt cx="1584" cy="2400"/>
            </a:xfrm>
          </p:grpSpPr>
          <p:sp>
            <p:nvSpPr>
              <p:cNvPr id="77839" name="Rectangle 5"/>
              <p:cNvSpPr>
                <a:spLocks noChangeArrowheads="1"/>
              </p:cNvSpPr>
              <p:nvPr/>
            </p:nvSpPr>
            <p:spPr bwMode="auto">
              <a:xfrm>
                <a:off x="192" y="1776"/>
                <a:ext cx="1584" cy="2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840" name="Text Box 6"/>
              <p:cNvSpPr txBox="1">
                <a:spLocks noChangeArrowheads="1"/>
              </p:cNvSpPr>
              <p:nvPr/>
            </p:nvSpPr>
            <p:spPr bwMode="auto">
              <a:xfrm>
                <a:off x="240" y="1776"/>
                <a:ext cx="1536" cy="1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3200">
                    <a:latin typeface="Arial Black" pitchFamily="34" charset="0"/>
                  </a:rPr>
                  <a:t>PETER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Acts 2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 Black" pitchFamily="34" charset="0"/>
                  </a:rPr>
                  <a:t>Jews on Pentecost were told - </a:t>
                </a:r>
                <a:r>
                  <a:rPr lang="en-US" b="1" i="1">
                    <a:solidFill>
                      <a:srgbClr val="CC0000"/>
                    </a:solidFill>
                    <a:latin typeface="Arial Black" pitchFamily="34" charset="0"/>
                  </a:rPr>
                  <a:t>“Repent &amp; be baptized”</a:t>
                </a:r>
                <a:endParaRPr lang="en-US" b="1">
                  <a:latin typeface="Arial" charset="0"/>
                </a:endParaRPr>
              </a:p>
            </p:txBody>
          </p:sp>
          <p:sp>
            <p:nvSpPr>
              <p:cNvPr id="77841" name="Text Box 7"/>
              <p:cNvSpPr txBox="1">
                <a:spLocks noChangeArrowheads="1"/>
              </p:cNvSpPr>
              <p:nvPr/>
            </p:nvSpPr>
            <p:spPr bwMode="auto">
              <a:xfrm>
                <a:off x="384" y="3792"/>
                <a:ext cx="1152" cy="312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Arial" charset="0"/>
                  </a:rPr>
                  <a:t>vs. 38</a:t>
                </a:r>
              </a:p>
            </p:txBody>
          </p:sp>
        </p:grpSp>
        <p:grpSp>
          <p:nvGrpSpPr>
            <p:cNvPr id="77832" name="Group 8"/>
            <p:cNvGrpSpPr>
              <a:grpSpLocks/>
            </p:cNvGrpSpPr>
            <p:nvPr/>
          </p:nvGrpSpPr>
          <p:grpSpPr bwMode="auto">
            <a:xfrm>
              <a:off x="2112" y="1776"/>
              <a:ext cx="1584" cy="2400"/>
              <a:chOff x="2112" y="1776"/>
              <a:chExt cx="1584" cy="2400"/>
            </a:xfrm>
          </p:grpSpPr>
          <p:grpSp>
            <p:nvGrpSpPr>
              <p:cNvPr id="77835" name="Group 9"/>
              <p:cNvGrpSpPr>
                <a:grpSpLocks/>
              </p:cNvGrpSpPr>
              <p:nvPr/>
            </p:nvGrpSpPr>
            <p:grpSpPr bwMode="auto">
              <a:xfrm>
                <a:off x="2112" y="1776"/>
                <a:ext cx="1584" cy="2400"/>
                <a:chOff x="2112" y="1776"/>
                <a:chExt cx="1584" cy="2400"/>
              </a:xfrm>
            </p:grpSpPr>
            <p:sp>
              <p:nvSpPr>
                <p:cNvPr id="77837" name="Rectangle 10"/>
                <p:cNvSpPr>
                  <a:spLocks noChangeArrowheads="1"/>
                </p:cNvSpPr>
                <p:nvPr/>
              </p:nvSpPr>
              <p:spPr bwMode="auto">
                <a:xfrm>
                  <a:off x="2112" y="1776"/>
                  <a:ext cx="1584" cy="24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78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112" y="1776"/>
                  <a:ext cx="1584" cy="17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3200">
                      <a:latin typeface="Arial Black" pitchFamily="34" charset="0"/>
                    </a:rPr>
                    <a:t>PHILIP</a:t>
                  </a:r>
                </a:p>
                <a:p>
                  <a:pPr algn="ctr">
                    <a:spcBef>
                      <a:spcPct val="50000"/>
                    </a:spcBef>
                  </a:pPr>
                  <a:r>
                    <a:rPr lang="en-US">
                      <a:latin typeface="Arial Black" pitchFamily="34" charset="0"/>
                    </a:rPr>
                    <a:t>Acts 8</a:t>
                  </a:r>
                </a:p>
                <a:p>
                  <a:pPr algn="ctr">
                    <a:spcBef>
                      <a:spcPct val="50000"/>
                    </a:spcBef>
                  </a:pPr>
                  <a:r>
                    <a:rPr lang="en-US">
                      <a:latin typeface="Arial Black" pitchFamily="34" charset="0"/>
                    </a:rPr>
                    <a:t>Samaritans &amp;  Ethiopian believed &amp; baptized.            </a:t>
                  </a:r>
                  <a:endParaRPr lang="en-US" b="1">
                    <a:latin typeface="Arial" charset="0"/>
                  </a:endParaRPr>
                </a:p>
              </p:txBody>
            </p:sp>
          </p:grpSp>
          <p:sp>
            <p:nvSpPr>
              <p:cNvPr id="77836" name="Text Box 12"/>
              <p:cNvSpPr txBox="1">
                <a:spLocks noChangeArrowheads="1"/>
              </p:cNvSpPr>
              <p:nvPr/>
            </p:nvSpPr>
            <p:spPr bwMode="auto">
              <a:xfrm>
                <a:off x="2208" y="3696"/>
                <a:ext cx="1392" cy="312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>
                    <a:latin typeface="Arial" charset="0"/>
                  </a:rPr>
                  <a:t>vs. 12, 37-39</a:t>
                </a:r>
              </a:p>
            </p:txBody>
          </p:sp>
        </p:grpSp>
        <p:sp>
          <p:nvSpPr>
            <p:cNvPr id="77833" name="Text Box 18"/>
            <p:cNvSpPr txBox="1">
              <a:spLocks noChangeArrowheads="1"/>
            </p:cNvSpPr>
            <p:nvPr/>
          </p:nvSpPr>
          <p:spPr bwMode="auto">
            <a:xfrm>
              <a:off x="192" y="1776"/>
              <a:ext cx="3984" cy="261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30</a:t>
              </a:r>
              <a:r>
                <a:rPr lang="en-US" b="1" i="1">
                  <a:solidFill>
                    <a:schemeClr val="bg1"/>
                  </a:solidFill>
                  <a:latin typeface="Arial Narrow" pitchFamily="34" charset="0"/>
                </a:rPr>
                <a:t>	"Sirs, what must I do to be saved?"</a:t>
              </a:r>
            </a:p>
            <a:p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31	So they said, "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Believe</a:t>
              </a:r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 on the Lord Jesus 	Christ, and you will be saved, you and 	your household."</a:t>
              </a:r>
            </a:p>
            <a:p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32	Then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they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spoke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the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word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of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the 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	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Lord</a:t>
              </a:r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 to him and to all who were in his 	house.</a:t>
              </a:r>
            </a:p>
            <a:p>
              <a:r>
                <a:rPr lang="en-US" b="1">
                  <a:solidFill>
                    <a:schemeClr val="bg1"/>
                  </a:solidFill>
                  <a:latin typeface="Arial Narrow" pitchFamily="34" charset="0"/>
                </a:rPr>
                <a:t>33	And he took them the same hour of the 	night and washed their stripes. 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And 	immediately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he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and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all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his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family 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	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were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b="1" u="sng">
                  <a:solidFill>
                    <a:srgbClr val="FFFF00"/>
                  </a:solidFill>
                  <a:latin typeface="Arial" charset="0"/>
                </a:rPr>
                <a:t>baptized</a:t>
              </a:r>
              <a:r>
                <a:rPr lang="en-US" b="1">
                  <a:solidFill>
                    <a:srgbClr val="FFFF00"/>
                  </a:solidFill>
                  <a:latin typeface="Arial" charset="0"/>
                </a:rPr>
                <a:t>.</a:t>
              </a:r>
              <a:endParaRPr lang="en-US" sz="1800" b="1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77834" name="AutoShape 21"/>
            <p:cNvSpPr>
              <a:spLocks noChangeArrowheads="1"/>
            </p:cNvSpPr>
            <p:nvPr/>
          </p:nvSpPr>
          <p:spPr bwMode="auto">
            <a:xfrm rot="2110814">
              <a:off x="3622" y="1440"/>
              <a:ext cx="480" cy="576"/>
            </a:xfrm>
            <a:prstGeom prst="downArrow">
              <a:avLst>
                <a:gd name="adj1" fmla="val 50000"/>
                <a:gd name="adj2" fmla="val 3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828" name="Text Box 23"/>
          <p:cNvSpPr txBox="1">
            <a:spLocks noChangeArrowheads="1"/>
          </p:cNvSpPr>
          <p:nvPr/>
        </p:nvSpPr>
        <p:spPr bwMode="auto">
          <a:xfrm>
            <a:off x="6324600" y="6367463"/>
            <a:ext cx="2209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>
                <a:solidFill>
                  <a:schemeClr val="bg1"/>
                </a:solidFill>
              </a:rPr>
              <a:t>Next Salvation Chart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6106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TOLD “HOW” TO BE SAVED</a:t>
            </a:r>
          </a:p>
        </p:txBody>
      </p:sp>
      <p:sp>
        <p:nvSpPr>
          <p:cNvPr id="21" name="Oval 20"/>
          <p:cNvSpPr/>
          <p:nvPr/>
        </p:nvSpPr>
        <p:spPr>
          <a:xfrm>
            <a:off x="1143000" y="4343400"/>
            <a:ext cx="2057400" cy="533400"/>
          </a:xfrm>
          <a:prstGeom prst="ellipse">
            <a:avLst/>
          </a:prstGeom>
          <a:noFill/>
          <a:ln w="76200">
            <a:solidFill>
              <a:srgbClr val="A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7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914400"/>
            <a:ext cx="15240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Arial" charset="0"/>
              </a:rPr>
              <a:t>THE PLAN OF SALVATION</a:t>
            </a:r>
          </a:p>
        </p:txBody>
      </p:sp>
      <p:grpSp>
        <p:nvGrpSpPr>
          <p:cNvPr id="78852" name="Group 9"/>
          <p:cNvGrpSpPr>
            <a:grpSpLocks/>
          </p:cNvGrpSpPr>
          <p:nvPr/>
        </p:nvGrpSpPr>
        <p:grpSpPr bwMode="auto">
          <a:xfrm>
            <a:off x="152400" y="838200"/>
            <a:ext cx="2209800" cy="838200"/>
            <a:chOff x="1920" y="1920"/>
            <a:chExt cx="1680" cy="480"/>
          </a:xfrm>
        </p:grpSpPr>
        <p:sp>
          <p:nvSpPr>
            <p:cNvPr id="78923" name="Oval 10"/>
            <p:cNvSpPr>
              <a:spLocks noChangeArrowheads="1"/>
            </p:cNvSpPr>
            <p:nvPr/>
          </p:nvSpPr>
          <p:spPr bwMode="auto">
            <a:xfrm>
              <a:off x="1920" y="1920"/>
              <a:ext cx="1680" cy="4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8924" name="Rectangle 11"/>
            <p:cNvSpPr>
              <a:spLocks noChangeArrowheads="1"/>
            </p:cNvSpPr>
            <p:nvPr/>
          </p:nvSpPr>
          <p:spPr bwMode="auto">
            <a:xfrm>
              <a:off x="2003" y="2063"/>
              <a:ext cx="146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1">
                  <a:solidFill>
                    <a:schemeClr val="bg1"/>
                  </a:solidFill>
                  <a:latin typeface="Lucida Sans" pitchFamily="34" charset="0"/>
                </a:rPr>
                <a:t>Man’s Version</a:t>
              </a:r>
            </a:p>
          </p:txBody>
        </p:sp>
      </p:grpSp>
      <p:grpSp>
        <p:nvGrpSpPr>
          <p:cNvPr id="78853" name="Group 12"/>
          <p:cNvGrpSpPr>
            <a:grpSpLocks/>
          </p:cNvGrpSpPr>
          <p:nvPr/>
        </p:nvGrpSpPr>
        <p:grpSpPr bwMode="auto">
          <a:xfrm>
            <a:off x="152400" y="4038600"/>
            <a:ext cx="2819400" cy="762000"/>
            <a:chOff x="96" y="2544"/>
            <a:chExt cx="1776" cy="480"/>
          </a:xfrm>
        </p:grpSpPr>
        <p:sp>
          <p:nvSpPr>
            <p:cNvPr id="78919" name="Oval 13"/>
            <p:cNvSpPr>
              <a:spLocks noChangeArrowheads="1"/>
            </p:cNvSpPr>
            <p:nvPr/>
          </p:nvSpPr>
          <p:spPr bwMode="auto">
            <a:xfrm>
              <a:off x="96" y="2544"/>
              <a:ext cx="1776" cy="480"/>
            </a:xfrm>
            <a:prstGeom prst="ellipse">
              <a:avLst/>
            </a:prstGeom>
            <a:solidFill>
              <a:srgbClr val="3333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920" name="Group 14"/>
            <p:cNvGrpSpPr>
              <a:grpSpLocks/>
            </p:cNvGrpSpPr>
            <p:nvPr/>
          </p:nvGrpSpPr>
          <p:grpSpPr bwMode="auto">
            <a:xfrm>
              <a:off x="96" y="2544"/>
              <a:ext cx="1776" cy="480"/>
              <a:chOff x="336" y="3120"/>
              <a:chExt cx="1776" cy="480"/>
            </a:xfrm>
          </p:grpSpPr>
          <p:sp>
            <p:nvSpPr>
              <p:cNvPr id="78921" name="Oval 15"/>
              <p:cNvSpPr>
                <a:spLocks noChangeArrowheads="1"/>
              </p:cNvSpPr>
              <p:nvPr/>
            </p:nvSpPr>
            <p:spPr bwMode="auto">
              <a:xfrm>
                <a:off x="336" y="3120"/>
                <a:ext cx="1776" cy="480"/>
              </a:xfrm>
              <a:prstGeom prst="ellipse">
                <a:avLst/>
              </a:prstGeom>
              <a:noFill/>
              <a:ln w="5715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8922" name="Rectangle 16"/>
              <p:cNvSpPr>
                <a:spLocks noChangeArrowheads="1"/>
              </p:cNvSpPr>
              <p:nvPr/>
            </p:nvSpPr>
            <p:spPr bwMode="auto">
              <a:xfrm>
                <a:off x="419" y="3197"/>
                <a:ext cx="1611" cy="327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i="1">
                    <a:solidFill>
                      <a:schemeClr val="bg1"/>
                    </a:solidFill>
                    <a:latin typeface="Lucida Sans" pitchFamily="34" charset="0"/>
                  </a:rPr>
                  <a:t>God’s Version</a:t>
                </a:r>
              </a:p>
            </p:txBody>
          </p:sp>
        </p:grpSp>
      </p:grpSp>
      <p:sp>
        <p:nvSpPr>
          <p:cNvPr id="22545" name="Text Box 17"/>
          <p:cNvSpPr txBox="1">
            <a:spLocks noChangeArrowheads="1"/>
          </p:cNvSpPr>
          <p:nvPr/>
        </p:nvSpPr>
        <p:spPr bwMode="auto">
          <a:xfrm rot="-1719912">
            <a:off x="0" y="19812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Admit being a sinner.</a:t>
            </a: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 rot="-1674575">
            <a:off x="685800" y="18288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Repent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 rot="-1575512">
            <a:off x="1371600" y="19050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Believe</a:t>
            </a:r>
          </a:p>
        </p:txBody>
      </p:sp>
      <p:sp>
        <p:nvSpPr>
          <p:cNvPr id="78857" name="Line 20"/>
          <p:cNvSpPr>
            <a:spLocks noChangeShapeType="1"/>
          </p:cNvSpPr>
          <p:nvPr/>
        </p:nvSpPr>
        <p:spPr bwMode="auto">
          <a:xfrm>
            <a:off x="0" y="29718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8858" name="Picture 21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810000"/>
            <a:ext cx="160020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9" name="Line 22"/>
          <p:cNvSpPr>
            <a:spLocks noChangeShapeType="1"/>
          </p:cNvSpPr>
          <p:nvPr/>
        </p:nvSpPr>
        <p:spPr bwMode="auto">
          <a:xfrm>
            <a:off x="0" y="3657600"/>
            <a:ext cx="91440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60" name="Line 23"/>
          <p:cNvSpPr>
            <a:spLocks noChangeShapeType="1"/>
          </p:cNvSpPr>
          <p:nvPr/>
        </p:nvSpPr>
        <p:spPr bwMode="auto">
          <a:xfrm>
            <a:off x="0" y="58674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7772400" y="3886200"/>
            <a:ext cx="1219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Lucida Sans" pitchFamily="34" charset="0"/>
              </a:rPr>
              <a:t>Live Faithful until Death!</a:t>
            </a:r>
            <a:r>
              <a:rPr lang="en-US" b="1">
                <a:latin typeface="Arial Narrow" pitchFamily="34" charset="0"/>
              </a:rPr>
              <a:t> </a:t>
            </a:r>
            <a:r>
              <a:rPr lang="en-US" sz="1600" b="1">
                <a:latin typeface="Arial Narrow" pitchFamily="34" charset="0"/>
              </a:rPr>
              <a:t>Rev. 2:10</a:t>
            </a:r>
            <a:endParaRPr lang="en-US" sz="2800" b="1">
              <a:latin typeface="Arial Narrow" pitchFamily="34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0" y="5410200"/>
            <a:ext cx="914400" cy="1527175"/>
            <a:chOff x="0" y="3408"/>
            <a:chExt cx="576" cy="962"/>
          </a:xfrm>
        </p:grpSpPr>
        <p:sp>
          <p:nvSpPr>
            <p:cNvPr id="78917" name="Text Box 26"/>
            <p:cNvSpPr txBox="1">
              <a:spLocks noChangeArrowheads="1"/>
            </p:cNvSpPr>
            <p:nvPr/>
          </p:nvSpPr>
          <p:spPr bwMode="auto">
            <a:xfrm>
              <a:off x="0" y="3408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Hear</a:t>
              </a:r>
            </a:p>
          </p:txBody>
        </p:sp>
        <p:sp>
          <p:nvSpPr>
            <p:cNvPr id="78918" name="Text Box 27"/>
            <p:cNvSpPr txBox="1">
              <a:spLocks noChangeArrowheads="1"/>
            </p:cNvSpPr>
            <p:nvPr/>
          </p:nvSpPr>
          <p:spPr bwMode="auto">
            <a:xfrm>
              <a:off x="0" y="3696"/>
              <a:ext cx="576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 Narrow" pitchFamily="34" charset="0"/>
                </a:rPr>
                <a:t>Acts 10:33; Rom. 10:17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685800" y="5410200"/>
            <a:ext cx="1143000" cy="1449388"/>
            <a:chOff x="480" y="3408"/>
            <a:chExt cx="720" cy="913"/>
          </a:xfrm>
        </p:grpSpPr>
        <p:sp>
          <p:nvSpPr>
            <p:cNvPr id="78915" name="Text Box 29"/>
            <p:cNvSpPr txBox="1">
              <a:spLocks noChangeArrowheads="1"/>
            </p:cNvSpPr>
            <p:nvPr/>
          </p:nvSpPr>
          <p:spPr bwMode="auto">
            <a:xfrm>
              <a:off x="528" y="3408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Believe</a:t>
              </a:r>
            </a:p>
          </p:txBody>
        </p:sp>
        <p:sp>
          <p:nvSpPr>
            <p:cNvPr id="78916" name="Text Box 30"/>
            <p:cNvSpPr txBox="1">
              <a:spLocks noChangeArrowheads="1"/>
            </p:cNvSpPr>
            <p:nvPr/>
          </p:nvSpPr>
          <p:spPr bwMode="auto">
            <a:xfrm>
              <a:off x="480" y="3744"/>
              <a:ext cx="57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 Narrow" pitchFamily="34" charset="0"/>
                </a:rPr>
                <a:t>Acts 18:8; Jn. 8:24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1828800" y="5408613"/>
            <a:ext cx="1143000" cy="1449387"/>
            <a:chOff x="1200" y="3408"/>
            <a:chExt cx="720" cy="913"/>
          </a:xfrm>
        </p:grpSpPr>
        <p:sp>
          <p:nvSpPr>
            <p:cNvPr id="78913" name="Text Box 32"/>
            <p:cNvSpPr txBox="1">
              <a:spLocks noChangeArrowheads="1"/>
            </p:cNvSpPr>
            <p:nvPr/>
          </p:nvSpPr>
          <p:spPr bwMode="auto">
            <a:xfrm>
              <a:off x="1248" y="3408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Repent</a:t>
              </a:r>
            </a:p>
          </p:txBody>
        </p:sp>
        <p:sp>
          <p:nvSpPr>
            <p:cNvPr id="78914" name="Text Box 33"/>
            <p:cNvSpPr txBox="1">
              <a:spLocks noChangeArrowheads="1"/>
            </p:cNvSpPr>
            <p:nvPr/>
          </p:nvSpPr>
          <p:spPr bwMode="auto">
            <a:xfrm>
              <a:off x="1200" y="3744"/>
              <a:ext cx="57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 Narrow" pitchFamily="34" charset="0"/>
                </a:rPr>
                <a:t>Acts 2:38; Lk. 13:3</a:t>
              </a: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2971800" y="5410200"/>
            <a:ext cx="1371600" cy="1174750"/>
            <a:chOff x="1920" y="3408"/>
            <a:chExt cx="864" cy="740"/>
          </a:xfrm>
        </p:grpSpPr>
        <p:sp>
          <p:nvSpPr>
            <p:cNvPr id="78911" name="Text Box 35"/>
            <p:cNvSpPr txBox="1">
              <a:spLocks noChangeArrowheads="1"/>
            </p:cNvSpPr>
            <p:nvPr/>
          </p:nvSpPr>
          <p:spPr bwMode="auto">
            <a:xfrm>
              <a:off x="1920" y="340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Confess</a:t>
              </a:r>
            </a:p>
          </p:txBody>
        </p:sp>
        <p:sp>
          <p:nvSpPr>
            <p:cNvPr id="78912" name="Text Box 36"/>
            <p:cNvSpPr txBox="1">
              <a:spLocks noChangeArrowheads="1"/>
            </p:cNvSpPr>
            <p:nvPr/>
          </p:nvSpPr>
          <p:spPr bwMode="auto">
            <a:xfrm>
              <a:off x="1920" y="3744"/>
              <a:ext cx="8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 Narrow" pitchFamily="34" charset="0"/>
                </a:rPr>
                <a:t>Acts 8:37 Rom. 10:10</a:t>
              </a:r>
            </a:p>
          </p:txBody>
        </p:sp>
      </p:grpSp>
      <p:sp>
        <p:nvSpPr>
          <p:cNvPr id="78866" name="Rectangle 42"/>
          <p:cNvSpPr>
            <a:spLocks noChangeArrowheads="1"/>
          </p:cNvSpPr>
          <p:nvPr/>
        </p:nvSpPr>
        <p:spPr bwMode="auto">
          <a:xfrm>
            <a:off x="3429000" y="838200"/>
            <a:ext cx="762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Rectangle 43"/>
          <p:cNvSpPr>
            <a:spLocks noChangeArrowheads="1"/>
          </p:cNvSpPr>
          <p:nvPr/>
        </p:nvSpPr>
        <p:spPr bwMode="auto">
          <a:xfrm>
            <a:off x="4343400" y="914400"/>
            <a:ext cx="7620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Rectangle 44"/>
          <p:cNvSpPr>
            <a:spLocks noChangeArrowheads="1"/>
          </p:cNvSpPr>
          <p:nvPr/>
        </p:nvSpPr>
        <p:spPr bwMode="auto">
          <a:xfrm>
            <a:off x="3429000" y="14478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Rectangle 45"/>
          <p:cNvSpPr>
            <a:spLocks noChangeArrowheads="1"/>
          </p:cNvSpPr>
          <p:nvPr/>
        </p:nvSpPr>
        <p:spPr bwMode="auto">
          <a:xfrm>
            <a:off x="3505200" y="1524000"/>
            <a:ext cx="6096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70" name="Rectangle 46"/>
          <p:cNvSpPr>
            <a:spLocks noChangeArrowheads="1"/>
          </p:cNvSpPr>
          <p:nvPr/>
        </p:nvSpPr>
        <p:spPr bwMode="auto">
          <a:xfrm>
            <a:off x="4419600" y="1524000"/>
            <a:ext cx="6858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Text Box 47"/>
          <p:cNvSpPr txBox="1">
            <a:spLocks noChangeArrowheads="1"/>
          </p:cNvSpPr>
          <p:nvPr/>
        </p:nvSpPr>
        <p:spPr bwMode="auto">
          <a:xfrm rot="-1692166">
            <a:off x="1905000" y="19812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Pray Sinner’s Prayer</a:t>
            </a:r>
          </a:p>
        </p:txBody>
      </p:sp>
      <p:grpSp>
        <p:nvGrpSpPr>
          <p:cNvPr id="9" name="Group 48"/>
          <p:cNvGrpSpPr>
            <a:grpSpLocks/>
          </p:cNvGrpSpPr>
          <p:nvPr/>
        </p:nvGrpSpPr>
        <p:grpSpPr bwMode="auto">
          <a:xfrm>
            <a:off x="5867400" y="685800"/>
            <a:ext cx="3276600" cy="1585913"/>
            <a:chOff x="3696" y="432"/>
            <a:chExt cx="2064" cy="999"/>
          </a:xfrm>
        </p:grpSpPr>
        <p:sp>
          <p:nvSpPr>
            <p:cNvPr id="78908" name="Text Box 49"/>
            <p:cNvSpPr txBox="1">
              <a:spLocks noChangeArrowheads="1"/>
            </p:cNvSpPr>
            <p:nvPr/>
          </p:nvSpPr>
          <p:spPr bwMode="auto">
            <a:xfrm>
              <a:off x="4368" y="1200"/>
              <a:ext cx="13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 Narrow" pitchFamily="34" charset="0"/>
                </a:rPr>
                <a:t>(Read Romans 6:3,4)</a:t>
              </a:r>
            </a:p>
          </p:txBody>
        </p:sp>
        <p:sp>
          <p:nvSpPr>
            <p:cNvPr id="78909" name="Text Box 50"/>
            <p:cNvSpPr txBox="1">
              <a:spLocks noChangeArrowheads="1"/>
            </p:cNvSpPr>
            <p:nvPr/>
          </p:nvSpPr>
          <p:spPr bwMode="auto">
            <a:xfrm>
              <a:off x="4272" y="432"/>
              <a:ext cx="1392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Water Baptism </a:t>
              </a:r>
              <a:r>
                <a:rPr lang="en-US" b="1" i="1">
                  <a:latin typeface="Arial Narrow" pitchFamily="34" charset="0"/>
                </a:rPr>
                <a:t>“</a:t>
              </a:r>
              <a:r>
                <a:rPr lang="en-US" sz="1800" b="1" i="1">
                  <a:latin typeface="Arial Narrow" pitchFamily="34" charset="0"/>
                </a:rPr>
                <a:t>Outward Showing of an Inward Doing”</a:t>
              </a:r>
              <a:r>
                <a:rPr lang="en-US" b="1">
                  <a:latin typeface="Arial Narrow" pitchFamily="34" charset="0"/>
                </a:rPr>
                <a:t> </a:t>
              </a:r>
            </a:p>
          </p:txBody>
        </p:sp>
        <p:sp>
          <p:nvSpPr>
            <p:cNvPr id="78910" name="Text Box 51"/>
            <p:cNvSpPr txBox="1">
              <a:spLocks noChangeArrowheads="1"/>
            </p:cNvSpPr>
            <p:nvPr/>
          </p:nvSpPr>
          <p:spPr bwMode="auto">
            <a:xfrm>
              <a:off x="3696" y="480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u="sng">
                  <a:latin typeface="Arial Narrow" pitchFamily="34" charset="0"/>
                </a:rPr>
                <a:t>Man says</a:t>
              </a:r>
              <a:r>
                <a:rPr lang="en-US" sz="1800" b="1">
                  <a:latin typeface="Arial Narrow" pitchFamily="34" charset="0"/>
                </a:rPr>
                <a:t>:</a:t>
              </a:r>
            </a:p>
          </p:txBody>
        </p:sp>
      </p:grpSp>
      <p:sp>
        <p:nvSpPr>
          <p:cNvPr id="78873" name="Rectangle 52"/>
          <p:cNvSpPr>
            <a:spLocks noChangeArrowheads="1"/>
          </p:cNvSpPr>
          <p:nvPr/>
        </p:nvSpPr>
        <p:spPr bwMode="auto">
          <a:xfrm>
            <a:off x="4572000" y="3733800"/>
            <a:ext cx="762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74" name="Rectangle 53"/>
          <p:cNvSpPr>
            <a:spLocks noChangeArrowheads="1"/>
          </p:cNvSpPr>
          <p:nvPr/>
        </p:nvSpPr>
        <p:spPr bwMode="auto">
          <a:xfrm>
            <a:off x="5562600" y="3810000"/>
            <a:ext cx="7620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79"/>
          <p:cNvGrpSpPr>
            <a:grpSpLocks/>
          </p:cNvGrpSpPr>
          <p:nvPr/>
        </p:nvGrpSpPr>
        <p:grpSpPr bwMode="auto">
          <a:xfrm>
            <a:off x="228600" y="2517775"/>
            <a:ext cx="7239000" cy="1003300"/>
            <a:chOff x="144" y="1586"/>
            <a:chExt cx="4560" cy="632"/>
          </a:xfrm>
        </p:grpSpPr>
        <p:sp>
          <p:nvSpPr>
            <p:cNvPr id="78906" name="Rectangle 55"/>
            <p:cNvSpPr>
              <a:spLocks noChangeArrowheads="1"/>
            </p:cNvSpPr>
            <p:nvPr/>
          </p:nvSpPr>
          <p:spPr bwMode="auto">
            <a:xfrm>
              <a:off x="144" y="1930"/>
              <a:ext cx="4560" cy="288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Lucida Sans" pitchFamily="34" charset="0"/>
                </a:rPr>
                <a:t>Man Places Salvation HERE . . . </a:t>
              </a:r>
              <a:r>
                <a:rPr lang="en-US" b="1" u="sng">
                  <a:latin typeface="Lucida Sans" pitchFamily="34" charset="0"/>
                </a:rPr>
                <a:t>before</a:t>
              </a:r>
              <a:r>
                <a:rPr lang="en-US" b="1">
                  <a:latin typeface="Lucida Sans" pitchFamily="34" charset="0"/>
                </a:rPr>
                <a:t> Baptism</a:t>
              </a:r>
            </a:p>
          </p:txBody>
        </p:sp>
        <p:sp>
          <p:nvSpPr>
            <p:cNvPr id="78907" name="AutoShape 56"/>
            <p:cNvSpPr>
              <a:spLocks noChangeArrowheads="1"/>
            </p:cNvSpPr>
            <p:nvPr/>
          </p:nvSpPr>
          <p:spPr bwMode="auto">
            <a:xfrm rot="-1336750">
              <a:off x="2279" y="1586"/>
              <a:ext cx="223" cy="384"/>
            </a:xfrm>
            <a:prstGeom prst="upArrow">
              <a:avLst>
                <a:gd name="adj1" fmla="val 50000"/>
                <a:gd name="adj2" fmla="val 43049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85" name="Text Box 57"/>
          <p:cNvSpPr txBox="1">
            <a:spLocks noChangeArrowheads="1"/>
          </p:cNvSpPr>
          <p:nvPr/>
        </p:nvSpPr>
        <p:spPr bwMode="auto">
          <a:xfrm>
            <a:off x="4648200" y="838200"/>
            <a:ext cx="1066800" cy="2073275"/>
          </a:xfrm>
          <a:prstGeom prst="rect">
            <a:avLst/>
          </a:prstGeom>
          <a:solidFill>
            <a:schemeClr val="tx1"/>
          </a:soli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Arial Narrow" pitchFamily="34" charset="0"/>
              </a:rPr>
              <a:t>Rem. of        Sins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Arial Narrow" pitchFamily="34" charset="0"/>
              </a:rPr>
              <a:t>Saved!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Arial Narrow" pitchFamily="34" charset="0"/>
              </a:rPr>
              <a:t>Alive!</a:t>
            </a:r>
          </a:p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Arial Narrow" pitchFamily="34" charset="0"/>
              </a:rPr>
              <a:t>Child!</a:t>
            </a:r>
          </a:p>
        </p:txBody>
      </p:sp>
      <p:grpSp>
        <p:nvGrpSpPr>
          <p:cNvPr id="11" name="Group 58"/>
          <p:cNvGrpSpPr>
            <a:grpSpLocks/>
          </p:cNvGrpSpPr>
          <p:nvPr/>
        </p:nvGrpSpPr>
        <p:grpSpPr bwMode="auto">
          <a:xfrm>
            <a:off x="3581400" y="4191000"/>
            <a:ext cx="2971800" cy="2246313"/>
            <a:chOff x="2256" y="2640"/>
            <a:chExt cx="1872" cy="1415"/>
          </a:xfrm>
        </p:grpSpPr>
        <p:sp>
          <p:nvSpPr>
            <p:cNvPr id="78896" name="Text Box 59"/>
            <p:cNvSpPr txBox="1">
              <a:spLocks noChangeArrowheads="1"/>
            </p:cNvSpPr>
            <p:nvPr/>
          </p:nvSpPr>
          <p:spPr bwMode="auto">
            <a:xfrm>
              <a:off x="2640" y="340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 Narrow" pitchFamily="34" charset="0"/>
                </a:rPr>
                <a:t>Baptized</a:t>
              </a:r>
            </a:p>
          </p:txBody>
        </p:sp>
        <p:sp>
          <p:nvSpPr>
            <p:cNvPr id="78897" name="Freeform 60"/>
            <p:cNvSpPr>
              <a:spLocks/>
            </p:cNvSpPr>
            <p:nvPr/>
          </p:nvSpPr>
          <p:spPr bwMode="auto">
            <a:xfrm>
              <a:off x="3168" y="3696"/>
              <a:ext cx="842" cy="359"/>
            </a:xfrm>
            <a:custGeom>
              <a:avLst/>
              <a:gdLst>
                <a:gd name="T0" fmla="*/ 0 w 842"/>
                <a:gd name="T1" fmla="*/ 25 h 359"/>
                <a:gd name="T2" fmla="*/ 84 w 842"/>
                <a:gd name="T3" fmla="*/ 39 h 359"/>
                <a:gd name="T4" fmla="*/ 154 w 842"/>
                <a:gd name="T5" fmla="*/ 109 h 359"/>
                <a:gd name="T6" fmla="*/ 196 w 842"/>
                <a:gd name="T7" fmla="*/ 137 h 359"/>
                <a:gd name="T8" fmla="*/ 323 w 842"/>
                <a:gd name="T9" fmla="*/ 235 h 359"/>
                <a:gd name="T10" fmla="*/ 435 w 842"/>
                <a:gd name="T11" fmla="*/ 249 h 359"/>
                <a:gd name="T12" fmla="*/ 463 w 842"/>
                <a:gd name="T13" fmla="*/ 292 h 359"/>
                <a:gd name="T14" fmla="*/ 505 w 842"/>
                <a:gd name="T15" fmla="*/ 306 h 359"/>
                <a:gd name="T16" fmla="*/ 590 w 842"/>
                <a:gd name="T17" fmla="*/ 348 h 359"/>
                <a:gd name="T18" fmla="*/ 632 w 842"/>
                <a:gd name="T19" fmla="*/ 320 h 359"/>
                <a:gd name="T20" fmla="*/ 674 w 842"/>
                <a:gd name="T21" fmla="*/ 137 h 359"/>
                <a:gd name="T22" fmla="*/ 814 w 842"/>
                <a:gd name="T23" fmla="*/ 81 h 359"/>
                <a:gd name="T24" fmla="*/ 842 w 842"/>
                <a:gd name="T25" fmla="*/ 11 h 359"/>
                <a:gd name="T26" fmla="*/ 85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898" name="Rectangle 61"/>
            <p:cNvSpPr>
              <a:spLocks noChangeArrowheads="1"/>
            </p:cNvSpPr>
            <p:nvPr/>
          </p:nvSpPr>
          <p:spPr bwMode="auto">
            <a:xfrm>
              <a:off x="2880" y="2784"/>
              <a:ext cx="480" cy="6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99" name="Rectangle 62"/>
            <p:cNvSpPr>
              <a:spLocks noChangeArrowheads="1"/>
            </p:cNvSpPr>
            <p:nvPr/>
          </p:nvSpPr>
          <p:spPr bwMode="auto">
            <a:xfrm>
              <a:off x="2832" y="2832"/>
              <a:ext cx="432" cy="6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00" name="Text Box 63"/>
            <p:cNvSpPr txBox="1">
              <a:spLocks noChangeArrowheads="1"/>
            </p:cNvSpPr>
            <p:nvPr/>
          </p:nvSpPr>
          <p:spPr bwMode="auto">
            <a:xfrm>
              <a:off x="2256" y="2640"/>
              <a:ext cx="912" cy="768"/>
            </a:xfrm>
            <a:prstGeom prst="rect">
              <a:avLst/>
            </a:prstGeom>
            <a:solidFill>
              <a:srgbClr val="FFFF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 Narrow" pitchFamily="34" charset="0"/>
                </a:rPr>
                <a:t>Acts 2:38, 47 Mk. 16:16 Rom. 6:3,4 Gal. 3:27 </a:t>
              </a:r>
            </a:p>
          </p:txBody>
        </p:sp>
        <p:sp>
          <p:nvSpPr>
            <p:cNvPr id="78901" name="AutoShape 64"/>
            <p:cNvSpPr>
              <a:spLocks noChangeArrowheads="1"/>
            </p:cNvSpPr>
            <p:nvPr/>
          </p:nvSpPr>
          <p:spPr bwMode="auto">
            <a:xfrm rot="-5783060">
              <a:off x="2863" y="3127"/>
              <a:ext cx="452" cy="228"/>
            </a:xfrm>
            <a:prstGeom prst="curvedUpArrow">
              <a:avLst>
                <a:gd name="adj1" fmla="val 39649"/>
                <a:gd name="adj2" fmla="val 79298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02" name="AutoShape 65"/>
            <p:cNvSpPr>
              <a:spLocks noChangeArrowheads="1"/>
            </p:cNvSpPr>
            <p:nvPr/>
          </p:nvSpPr>
          <p:spPr bwMode="auto">
            <a:xfrm rot="2962196">
              <a:off x="3242" y="3718"/>
              <a:ext cx="332" cy="95"/>
            </a:xfrm>
            <a:prstGeom prst="rightArrow">
              <a:avLst>
                <a:gd name="adj1" fmla="val 50000"/>
                <a:gd name="adj2" fmla="val 8736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03" name="Rectangle 66"/>
            <p:cNvSpPr>
              <a:spLocks noChangeArrowheads="1"/>
            </p:cNvSpPr>
            <p:nvPr/>
          </p:nvSpPr>
          <p:spPr bwMode="auto">
            <a:xfrm>
              <a:off x="3648" y="2928"/>
              <a:ext cx="480" cy="6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04" name="Rectangle 67"/>
            <p:cNvSpPr>
              <a:spLocks noChangeArrowheads="1"/>
            </p:cNvSpPr>
            <p:nvPr/>
          </p:nvSpPr>
          <p:spPr bwMode="auto">
            <a:xfrm>
              <a:off x="3552" y="2832"/>
              <a:ext cx="480" cy="7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05" name="AutoShape 68"/>
            <p:cNvSpPr>
              <a:spLocks noChangeArrowheads="1"/>
            </p:cNvSpPr>
            <p:nvPr/>
          </p:nvSpPr>
          <p:spPr bwMode="auto">
            <a:xfrm rot="-3173812">
              <a:off x="3482" y="3670"/>
              <a:ext cx="332" cy="95"/>
            </a:xfrm>
            <a:prstGeom prst="rightArrow">
              <a:avLst>
                <a:gd name="adj1" fmla="val 50000"/>
                <a:gd name="adj2" fmla="val 8736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97" name="Text Box 69"/>
          <p:cNvSpPr txBox="1">
            <a:spLocks noChangeArrowheads="1"/>
          </p:cNvSpPr>
          <p:nvPr/>
        </p:nvSpPr>
        <p:spPr bwMode="auto">
          <a:xfrm>
            <a:off x="5867400" y="3810000"/>
            <a:ext cx="1752600" cy="1908175"/>
          </a:xfrm>
          <a:prstGeom prst="rect">
            <a:avLst/>
          </a:prstGeom>
          <a:solidFill>
            <a:srgbClr val="33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Arial Narrow" pitchFamily="34" charset="0"/>
              </a:rPr>
              <a:t>Rem. Of Sins</a:t>
            </a:r>
          </a:p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Arial Narrow" pitchFamily="34" charset="0"/>
              </a:rPr>
              <a:t>Saved! Alive!</a:t>
            </a:r>
          </a:p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Arial Narrow" pitchFamily="34" charset="0"/>
              </a:rPr>
              <a:t>Child! In Christ!</a:t>
            </a:r>
          </a:p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Arial Narrow" pitchFamily="34" charset="0"/>
              </a:rPr>
              <a:t>Added to the church</a:t>
            </a:r>
          </a:p>
        </p:txBody>
      </p:sp>
      <p:grpSp>
        <p:nvGrpSpPr>
          <p:cNvPr id="12" name="Group 76"/>
          <p:cNvGrpSpPr>
            <a:grpSpLocks/>
          </p:cNvGrpSpPr>
          <p:nvPr/>
        </p:nvGrpSpPr>
        <p:grpSpPr bwMode="auto">
          <a:xfrm>
            <a:off x="4267200" y="5943600"/>
            <a:ext cx="4419600" cy="914400"/>
            <a:chOff x="2688" y="3744"/>
            <a:chExt cx="2784" cy="576"/>
          </a:xfrm>
        </p:grpSpPr>
        <p:sp>
          <p:nvSpPr>
            <p:cNvPr id="78894" name="Text Box 71"/>
            <p:cNvSpPr txBox="1">
              <a:spLocks noChangeArrowheads="1"/>
            </p:cNvSpPr>
            <p:nvPr/>
          </p:nvSpPr>
          <p:spPr bwMode="auto">
            <a:xfrm>
              <a:off x="2688" y="4008"/>
              <a:ext cx="2784" cy="312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chemeClr val="bg1"/>
                  </a:solidFill>
                  <a:latin typeface="Lucida Sans" pitchFamily="34" charset="0"/>
                </a:rPr>
                <a:t>God Places Salvation Here</a:t>
              </a:r>
            </a:p>
          </p:txBody>
        </p:sp>
        <p:sp>
          <p:nvSpPr>
            <p:cNvPr id="78895" name="AutoShape 72"/>
            <p:cNvSpPr>
              <a:spLocks noChangeArrowheads="1"/>
            </p:cNvSpPr>
            <p:nvPr/>
          </p:nvSpPr>
          <p:spPr bwMode="auto">
            <a:xfrm rot="846371" flipH="1">
              <a:off x="3648" y="3744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07 w 21600"/>
                <a:gd name="T13" fmla="*/ 2925 h 21600"/>
                <a:gd name="T14" fmla="*/ 18257 w 21600"/>
                <a:gd name="T15" fmla="*/ 92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78"/>
          <p:cNvGrpSpPr>
            <a:grpSpLocks/>
          </p:cNvGrpSpPr>
          <p:nvPr/>
        </p:nvGrpSpPr>
        <p:grpSpPr bwMode="auto">
          <a:xfrm>
            <a:off x="5715000" y="1066800"/>
            <a:ext cx="3429000" cy="2474913"/>
            <a:chOff x="3600" y="672"/>
            <a:chExt cx="2160" cy="1559"/>
          </a:xfrm>
        </p:grpSpPr>
        <p:sp>
          <p:nvSpPr>
            <p:cNvPr id="78883" name="Freeform 38"/>
            <p:cNvSpPr>
              <a:spLocks/>
            </p:cNvSpPr>
            <p:nvPr/>
          </p:nvSpPr>
          <p:spPr bwMode="auto">
            <a:xfrm>
              <a:off x="4843" y="1872"/>
              <a:ext cx="917" cy="359"/>
            </a:xfrm>
            <a:custGeom>
              <a:avLst/>
              <a:gdLst>
                <a:gd name="T0" fmla="*/ 0 w 842"/>
                <a:gd name="T1" fmla="*/ 25 h 359"/>
                <a:gd name="T2" fmla="*/ 255 w 842"/>
                <a:gd name="T3" fmla="*/ 39 h 359"/>
                <a:gd name="T4" fmla="*/ 467 w 842"/>
                <a:gd name="T5" fmla="*/ 109 h 359"/>
                <a:gd name="T6" fmla="*/ 597 w 842"/>
                <a:gd name="T7" fmla="*/ 137 h 359"/>
                <a:gd name="T8" fmla="*/ 977 w 842"/>
                <a:gd name="T9" fmla="*/ 235 h 359"/>
                <a:gd name="T10" fmla="*/ 1320 w 842"/>
                <a:gd name="T11" fmla="*/ 249 h 359"/>
                <a:gd name="T12" fmla="*/ 1404 w 842"/>
                <a:gd name="T13" fmla="*/ 292 h 359"/>
                <a:gd name="T14" fmla="*/ 1531 w 842"/>
                <a:gd name="T15" fmla="*/ 306 h 359"/>
                <a:gd name="T16" fmla="*/ 1789 w 842"/>
                <a:gd name="T17" fmla="*/ 348 h 359"/>
                <a:gd name="T18" fmla="*/ 1915 w 842"/>
                <a:gd name="T19" fmla="*/ 320 h 359"/>
                <a:gd name="T20" fmla="*/ 2041 w 842"/>
                <a:gd name="T21" fmla="*/ 137 h 359"/>
                <a:gd name="T22" fmla="*/ 2469 w 842"/>
                <a:gd name="T23" fmla="*/ 81 h 359"/>
                <a:gd name="T24" fmla="*/ 2554 w 842"/>
                <a:gd name="T25" fmla="*/ 11 h 359"/>
                <a:gd name="T26" fmla="*/ 260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884" name="Text Box 40"/>
            <p:cNvSpPr txBox="1">
              <a:spLocks noChangeArrowheads="1"/>
            </p:cNvSpPr>
            <p:nvPr/>
          </p:nvSpPr>
          <p:spPr bwMode="auto">
            <a:xfrm rot="-7165">
              <a:off x="4320" y="1392"/>
              <a:ext cx="115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Comic Sans MS" pitchFamily="66" charset="0"/>
                </a:rPr>
                <a:t>Then . . . Buried Alive</a:t>
              </a:r>
            </a:p>
          </p:txBody>
        </p:sp>
        <p:sp>
          <p:nvSpPr>
            <p:cNvPr id="78885" name="AutoShape 41"/>
            <p:cNvSpPr>
              <a:spLocks noChangeArrowheads="1"/>
            </p:cNvSpPr>
            <p:nvPr/>
          </p:nvSpPr>
          <p:spPr bwMode="auto">
            <a:xfrm rot="2962196">
              <a:off x="5001" y="1815"/>
              <a:ext cx="332" cy="157"/>
            </a:xfrm>
            <a:prstGeom prst="rightArrow">
              <a:avLst>
                <a:gd name="adj1" fmla="val 50000"/>
                <a:gd name="adj2" fmla="val 52866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8886" name="Group 75"/>
            <p:cNvGrpSpPr>
              <a:grpSpLocks/>
            </p:cNvGrpSpPr>
            <p:nvPr/>
          </p:nvGrpSpPr>
          <p:grpSpPr bwMode="auto">
            <a:xfrm>
              <a:off x="3600" y="672"/>
              <a:ext cx="816" cy="1200"/>
              <a:chOff x="3600" y="672"/>
              <a:chExt cx="816" cy="1200"/>
            </a:xfrm>
          </p:grpSpPr>
          <p:grpSp>
            <p:nvGrpSpPr>
              <p:cNvPr id="78888" name="Group 2"/>
              <p:cNvGrpSpPr>
                <a:grpSpLocks/>
              </p:cNvGrpSpPr>
              <p:nvPr/>
            </p:nvGrpSpPr>
            <p:grpSpPr bwMode="auto">
              <a:xfrm>
                <a:off x="3600" y="816"/>
                <a:ext cx="816" cy="1056"/>
                <a:chOff x="3600" y="768"/>
                <a:chExt cx="816" cy="1056"/>
              </a:xfrm>
            </p:grpSpPr>
            <p:sp>
              <p:nvSpPr>
                <p:cNvPr id="78890" name="Oval 3"/>
                <p:cNvSpPr>
                  <a:spLocks noChangeArrowheads="1"/>
                </p:cNvSpPr>
                <p:nvPr/>
              </p:nvSpPr>
              <p:spPr bwMode="auto">
                <a:xfrm>
                  <a:off x="3600" y="768"/>
                  <a:ext cx="816" cy="1056"/>
                </a:xfrm>
                <a:prstGeom prst="ellipse">
                  <a:avLst/>
                </a:prstGeom>
                <a:solidFill>
                  <a:srgbClr val="FFFF66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8891" name="Group 4"/>
                <p:cNvGrpSpPr>
                  <a:grpSpLocks/>
                </p:cNvGrpSpPr>
                <p:nvPr/>
              </p:nvGrpSpPr>
              <p:grpSpPr bwMode="auto">
                <a:xfrm>
                  <a:off x="3648" y="864"/>
                  <a:ext cx="768" cy="923"/>
                  <a:chOff x="3648" y="864"/>
                  <a:chExt cx="768" cy="923"/>
                </a:xfrm>
              </p:grpSpPr>
              <p:sp>
                <p:nvSpPr>
                  <p:cNvPr id="78892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6" y="864"/>
                    <a:ext cx="720" cy="923"/>
                  </a:xfrm>
                  <a:prstGeom prst="rect">
                    <a:avLst/>
                  </a:prstGeom>
                  <a:noFill/>
                  <a:ln w="2857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sz="1800" b="1">
                        <a:latin typeface="Arial Narrow" pitchFamily="34" charset="0"/>
                      </a:rPr>
                      <a:t>If </a:t>
                    </a:r>
                    <a:r>
                      <a:rPr lang="en-US" sz="1800" b="1" u="sng">
                        <a:latin typeface="Arial Narrow" pitchFamily="34" charset="0"/>
                      </a:rPr>
                      <a:t>ALL</a:t>
                    </a:r>
                    <a:r>
                      <a:rPr lang="en-US" sz="1800" b="1">
                        <a:latin typeface="Arial Narrow" pitchFamily="34" charset="0"/>
                      </a:rPr>
                      <a:t> this  happens </a:t>
                    </a:r>
                    <a:r>
                      <a:rPr lang="en-US" sz="1800" b="1" u="sng">
                        <a:latin typeface="Arial Narrow" pitchFamily="34" charset="0"/>
                      </a:rPr>
                      <a:t>before</a:t>
                    </a:r>
                    <a:r>
                      <a:rPr lang="en-US" sz="1800" b="1">
                        <a:latin typeface="Arial Narrow" pitchFamily="34" charset="0"/>
                      </a:rPr>
                      <a:t> Baptism, then . . .</a:t>
                    </a:r>
                  </a:p>
                </p:txBody>
              </p:sp>
              <p:sp>
                <p:nvSpPr>
                  <p:cNvPr id="78893" name="AutoShape 6"/>
                  <p:cNvSpPr>
                    <a:spLocks/>
                  </p:cNvSpPr>
                  <p:nvPr/>
                </p:nvSpPr>
                <p:spPr bwMode="auto">
                  <a:xfrm>
                    <a:off x="3648" y="864"/>
                    <a:ext cx="96" cy="912"/>
                  </a:xfrm>
                  <a:prstGeom prst="leftBrace">
                    <a:avLst>
                      <a:gd name="adj1" fmla="val 79167"/>
                      <a:gd name="adj2" fmla="val 50000"/>
                    </a:avLst>
                  </a:prstGeom>
                  <a:noFill/>
                  <a:ln w="2857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8889" name="AutoShape 74"/>
              <p:cNvSpPr>
                <a:spLocks noChangeArrowheads="1"/>
              </p:cNvSpPr>
              <p:nvPr/>
            </p:nvSpPr>
            <p:spPr bwMode="auto">
              <a:xfrm rot="21254616" flipH="1">
                <a:off x="3600" y="672"/>
                <a:ext cx="336" cy="28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07 w 21600"/>
                  <a:gd name="T13" fmla="*/ 2925 h 21600"/>
                  <a:gd name="T14" fmla="*/ 18257 w 21600"/>
                  <a:gd name="T15" fmla="*/ 92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887" name="AutoShape 77"/>
            <p:cNvSpPr>
              <a:spLocks noChangeArrowheads="1"/>
            </p:cNvSpPr>
            <p:nvPr/>
          </p:nvSpPr>
          <p:spPr bwMode="auto">
            <a:xfrm rot="-1568350">
              <a:off x="4128" y="1584"/>
              <a:ext cx="332" cy="157"/>
            </a:xfrm>
            <a:prstGeom prst="rightArrow">
              <a:avLst>
                <a:gd name="adj1" fmla="val 50000"/>
                <a:gd name="adj2" fmla="val 52866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0" y="2455863"/>
            <a:ext cx="9144000" cy="4478337"/>
          </a:xfrm>
          <a:prstGeom prst="rect">
            <a:avLst/>
          </a:prstGeom>
          <a:solidFill>
            <a:schemeClr val="tx1"/>
          </a:solidFill>
          <a:ln w="38100">
            <a:solidFill>
              <a:srgbClr val="AC0000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endParaRPr 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Romans 6:3-4</a:t>
            </a:r>
          </a:p>
          <a:p>
            <a:pPr algn="just">
              <a:defRPr/>
            </a:pP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	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 do you not know that as many of us as were 	baptized into Christ Jesus were baptized into His 	death?</a:t>
            </a:r>
          </a:p>
          <a:p>
            <a:pPr algn="just">
              <a:defRPr/>
            </a:pP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	Therefore we were buried with Him through 	baptism into death, that just as Christ was 	raised from the dead by the glory of the Father, 	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even so we also should walk in </a:t>
            </a:r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newness of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life.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6858000" y="1752600"/>
            <a:ext cx="2286000" cy="609600"/>
          </a:xfrm>
          <a:prstGeom prst="ellipse">
            <a:avLst/>
          </a:prstGeom>
          <a:noFill/>
          <a:ln w="571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5" grpId="0" autoUpdateAnimBg="0"/>
      <p:bldP spid="22546" grpId="0" autoUpdateAnimBg="0"/>
      <p:bldP spid="22547" grpId="0" autoUpdateAnimBg="0"/>
      <p:bldP spid="22552" grpId="0" autoUpdateAnimBg="0"/>
      <p:bldP spid="22575" grpId="0" autoUpdateAnimBg="0"/>
      <p:bldP spid="22585" grpId="0" animBg="1" autoUpdateAnimBg="0"/>
      <p:bldP spid="22597" grpId="0" animBg="1" autoUpdateAnimBg="0"/>
      <p:bldP spid="75" grpId="0" animBg="1"/>
      <p:bldP spid="75" grpId="1" animBg="1"/>
      <p:bldP spid="76" grpId="0" animBg="1"/>
      <p:bldP spid="76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8686800" cy="1200150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6. PRODUCED CONVICTION!  	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(LEADING A PERSON INTO THE LORD’S CHURCH)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28600" y="1752600"/>
            <a:ext cx="2209800" cy="3276600"/>
            <a:chOff x="96" y="2160"/>
            <a:chExt cx="1392" cy="1968"/>
          </a:xfrm>
        </p:grpSpPr>
        <p:sp>
          <p:nvSpPr>
            <p:cNvPr id="79878" name="Rectangle 9"/>
            <p:cNvSpPr>
              <a:spLocks noChangeArrowheads="1"/>
            </p:cNvSpPr>
            <p:nvPr/>
          </p:nvSpPr>
          <p:spPr bwMode="auto">
            <a:xfrm>
              <a:off x="96" y="2160"/>
              <a:ext cx="1392" cy="1968"/>
            </a:xfrm>
            <a:prstGeom prst="rect">
              <a:avLst/>
            </a:prstGeom>
            <a:solidFill>
              <a:srgbClr val="000099"/>
            </a:solidFill>
            <a:ln w="762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79" name="Text Box 4"/>
            <p:cNvSpPr txBox="1">
              <a:spLocks noChangeArrowheads="1"/>
            </p:cNvSpPr>
            <p:nvPr/>
          </p:nvSpPr>
          <p:spPr bwMode="auto">
            <a:xfrm>
              <a:off x="144" y="2206"/>
              <a:ext cx="1296" cy="1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FFFF00"/>
                  </a:solidFill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rgbClr val="FFFF00"/>
                  </a:solidFill>
                  <a:latin typeface="Arial Black" pitchFamily="34" charset="0"/>
                </a:rPr>
                <a:t>Acts 2:41,47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  <a:latin typeface="Arial Black" pitchFamily="34" charset="0"/>
                </a:rPr>
                <a:t>Jews on Pentecost “added” to the church.</a:t>
              </a:r>
              <a:r>
                <a:rPr lang="en-US" sz="2800">
                  <a:latin typeface="Arial Black" pitchFamily="34" charset="0"/>
                </a:rPr>
                <a:t> </a:t>
              </a:r>
              <a:endParaRPr lang="en-US" sz="2800" b="1">
                <a:latin typeface="Arial" charset="0"/>
              </a:endParaRPr>
            </a:p>
          </p:txBody>
        </p:sp>
      </p:grp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590800" y="1752600"/>
            <a:ext cx="6400800" cy="2062163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“Then </a:t>
            </a:r>
            <a:r>
              <a:rPr lang="en-US" sz="3200" b="1" u="sng">
                <a:latin typeface="Arial Narrow" pitchFamily="34" charset="0"/>
              </a:rPr>
              <a:t>those</a:t>
            </a:r>
            <a:r>
              <a:rPr lang="en-US" sz="3200" b="1">
                <a:latin typeface="Arial Narrow" pitchFamily="34" charset="0"/>
              </a:rPr>
              <a:t> </a:t>
            </a:r>
            <a:r>
              <a:rPr lang="en-US" sz="3200" b="1" u="sng">
                <a:latin typeface="Arial Narrow" pitchFamily="34" charset="0"/>
              </a:rPr>
              <a:t>who</a:t>
            </a:r>
            <a:r>
              <a:rPr lang="en-US" sz="3200" b="1">
                <a:latin typeface="Arial Narrow" pitchFamily="34" charset="0"/>
              </a:rPr>
              <a:t> gladly </a:t>
            </a:r>
            <a:r>
              <a:rPr lang="en-US" sz="3200" b="1" u="sng">
                <a:latin typeface="Arial Narrow" pitchFamily="34" charset="0"/>
              </a:rPr>
              <a:t>received</a:t>
            </a:r>
            <a:r>
              <a:rPr lang="en-US" sz="3200" b="1">
                <a:latin typeface="Arial Narrow" pitchFamily="34" charset="0"/>
              </a:rPr>
              <a:t> his </a:t>
            </a:r>
            <a:r>
              <a:rPr lang="en-US" sz="3200" b="1" u="sng">
                <a:latin typeface="Arial Narrow" pitchFamily="34" charset="0"/>
              </a:rPr>
              <a:t>word</a:t>
            </a:r>
            <a:r>
              <a:rPr lang="en-US" sz="3200" b="1">
                <a:latin typeface="Arial Narrow" pitchFamily="34" charset="0"/>
              </a:rPr>
              <a:t> were </a:t>
            </a:r>
            <a:r>
              <a:rPr lang="en-US" sz="3200" b="1" u="sng">
                <a:latin typeface="Arial Narrow" pitchFamily="34" charset="0"/>
              </a:rPr>
              <a:t>baptized</a:t>
            </a:r>
            <a:r>
              <a:rPr lang="en-US" sz="3200" b="1">
                <a:latin typeface="Arial Narrow" pitchFamily="34" charset="0"/>
              </a:rPr>
              <a:t>; and that day about three thousand souls were added to them” </a:t>
            </a:r>
            <a:r>
              <a:rPr lang="en-US" sz="2000" b="1">
                <a:latin typeface="Arial Narrow" pitchFamily="34" charset="0"/>
              </a:rPr>
              <a:t>(v. 41)</a:t>
            </a:r>
            <a:endParaRPr lang="en-US" sz="3200" b="1">
              <a:latin typeface="Arial Narrow" pitchFamily="34" charset="0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590800" y="3962400"/>
            <a:ext cx="6400800" cy="1077913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And the Lord </a:t>
            </a:r>
            <a:r>
              <a:rPr lang="en-US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added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to the church daily </a:t>
            </a:r>
            <a:r>
              <a:rPr lang="en-US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those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who were </a:t>
            </a:r>
            <a:r>
              <a:rPr lang="en-US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being saved</a:t>
            </a:r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” </a:t>
            </a:r>
            <a:r>
              <a:rPr lang="en-US" sz="2000" b="1" dirty="0">
                <a:latin typeface="Arial Narrow" pitchFamily="34" charset="0"/>
              </a:rPr>
              <a:t>(v. 47)</a:t>
            </a:r>
            <a:endParaRPr lang="en-US" sz="3200" b="1" i="1" dirty="0">
              <a:solidFill>
                <a:srgbClr val="CC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 autoUpdateAnimBg="0"/>
      <p:bldP spid="12296" grpId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99060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b="1" smtClean="0"/>
              <a:t>“PREACHING” -</a:t>
            </a:r>
            <a:r>
              <a:rPr lang="en-US" smtClean="0"/>
              <a:t> </a:t>
            </a:r>
            <a:r>
              <a:rPr lang="en-US" b="1" i="1" smtClean="0"/>
              <a:t>also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915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b="1" u="sng" dirty="0" smtClean="0">
                <a:solidFill>
                  <a:srgbClr val="FFFF00"/>
                </a:solidFill>
                <a:latin typeface="Arial" charset="0"/>
              </a:rPr>
              <a:t>HELPS</a:t>
            </a:r>
            <a:r>
              <a:rPr lang="en-US" sz="40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  <a:latin typeface="Arial" charset="0"/>
              </a:rPr>
              <a:t>CHRISTIANS</a:t>
            </a:r>
            <a:r>
              <a:rPr lang="en-US" sz="40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  <a:latin typeface="Arial" charset="0"/>
              </a:rPr>
              <a:t>GROW</a:t>
            </a:r>
            <a:r>
              <a:rPr lang="en-US" sz="4000" b="1" dirty="0" smtClean="0">
                <a:solidFill>
                  <a:srgbClr val="FFFF00"/>
                </a:solidFill>
                <a:latin typeface="Arial" charset="0"/>
              </a:rPr>
              <a:t> !!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sz="800" b="1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800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Acts 2:42 – “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they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continued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stead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				</a:t>
            </a:r>
            <a:r>
              <a:rPr lang="en-US" sz="3600" b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fastly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in the apostles’ 				doctrine &amp; fellowship”</a:t>
            </a:r>
            <a:endParaRPr lang="en-US" sz="4000" b="1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b="1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u="sng" dirty="0" smtClean="0">
                <a:solidFill>
                  <a:srgbClr val="FFFF00"/>
                </a:solidFill>
                <a:latin typeface="Arial" charset="0"/>
              </a:rPr>
              <a:t>PRODUCES</a:t>
            </a:r>
            <a:r>
              <a:rPr lang="en-US" sz="4000" b="1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  <a:latin typeface="Arial" charset="0"/>
              </a:rPr>
              <a:t>UNITY</a:t>
            </a:r>
            <a:r>
              <a:rPr lang="en-US" sz="4000" b="1" dirty="0" smtClean="0">
                <a:solidFill>
                  <a:srgbClr val="FFFF00"/>
                </a:solidFill>
                <a:latin typeface="Arial" charset="0"/>
              </a:rPr>
              <a:t> !! 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</a:rPr>
              <a:t>			</a:t>
            </a:r>
            <a:endParaRPr lang="en-US" sz="800" b="1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800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Acts 2:44 – “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all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3600" b="1" i="1" dirty="0" smtClean="0">
                <a:solidFill>
                  <a:schemeClr val="bg1"/>
                </a:solidFill>
                <a:latin typeface="Arial" charset="0"/>
              </a:rPr>
              <a:t>who believed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 						were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together</a:t>
            </a:r>
            <a:r>
              <a:rPr lang="en-US" sz="3600" b="1" dirty="0" smtClean="0">
                <a:solidFill>
                  <a:schemeClr val="bg1"/>
                </a:solidFill>
                <a:latin typeface="Arial" charset="0"/>
              </a:rPr>
              <a:t>”</a:t>
            </a:r>
            <a:endParaRPr lang="en-US" sz="4000" b="1" dirty="0" smtClean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447800"/>
          </a:xfrm>
          <a:solidFill>
            <a:srgbClr val="FFF4C5"/>
          </a:solidFill>
          <a:ln w="57150">
            <a:solidFill>
              <a:srgbClr val="AC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Sermon on Pentecost – a Model Today!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90678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Scriptures Discussed &amp; Explained.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Christ Presented as Man’s Only Hope.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Disturbs the Audience.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Causes People to Think &amp; Ask Questions.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Answers Given as How to be Saved!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Produces Conviction – Leading a 	Person into the Lord’s Church.</a:t>
            </a: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781800" y="5943600"/>
            <a:ext cx="2209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>
                <a:solidFill>
                  <a:srgbClr val="000000"/>
                </a:solidFill>
              </a:rPr>
              <a:t>Next Blank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228600" y="0"/>
            <a:ext cx="86868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600" b="1">
                <a:solidFill>
                  <a:schemeClr val="bg1"/>
                </a:solidFill>
                <a:latin typeface="Arial" charset="0"/>
                <a:cs typeface="Arial" charset="0"/>
              </a:rPr>
              <a:t>Acts 22:16</a:t>
            </a:r>
          </a:p>
          <a:p>
            <a:pPr algn="just">
              <a:spcBef>
                <a:spcPct val="50000"/>
              </a:spcBef>
            </a:pPr>
            <a:r>
              <a:rPr lang="en-US" sz="3600" b="1">
                <a:solidFill>
                  <a:schemeClr val="bg1"/>
                </a:solidFill>
                <a:latin typeface="Arial" charset="0"/>
                <a:cs typeface="Arial" charset="0"/>
              </a:rPr>
              <a:t>16</a:t>
            </a:r>
            <a:r>
              <a:rPr lang="en-US" sz="4000" b="1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en-US" sz="3600" b="1">
                <a:solidFill>
                  <a:schemeClr val="bg1"/>
                </a:solidFill>
                <a:latin typeface="Arial" charset="0"/>
                <a:cs typeface="Arial" charset="0"/>
              </a:rPr>
              <a:t>'And now why are you waiting? 	Arise and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be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baptized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,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and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wash 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	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away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your</a:t>
            </a:r>
            <a:r>
              <a:rPr lang="en-US" sz="3600" b="1" i="1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3600" b="1" i="1" u="sng">
                <a:solidFill>
                  <a:srgbClr val="FFFF00"/>
                </a:solidFill>
                <a:latin typeface="Arial" charset="0"/>
                <a:cs typeface="Arial" charset="0"/>
              </a:rPr>
              <a:t>sins</a:t>
            </a:r>
            <a:r>
              <a:rPr lang="en-US" sz="3600" b="1">
                <a:solidFill>
                  <a:srgbClr val="FFFF00"/>
                </a:solidFill>
                <a:latin typeface="Arial" charset="0"/>
                <a:cs typeface="Arial" charset="0"/>
              </a:rPr>
              <a:t>, </a:t>
            </a:r>
            <a:r>
              <a:rPr lang="en-US" sz="3600" b="1">
                <a:solidFill>
                  <a:schemeClr val="bg1"/>
                </a:solidFill>
                <a:latin typeface="Arial" charset="0"/>
                <a:cs typeface="Arial" charset="0"/>
              </a:rPr>
              <a:t>calling on the 	name of the Lord.’</a:t>
            </a:r>
            <a:endParaRPr lang="en-US" sz="16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  <a:solidFill>
            <a:schemeClr val="tx1"/>
          </a:solidFill>
          <a:ln w="38100">
            <a:solidFill>
              <a:srgbClr val="CC0000"/>
            </a:solidFill>
          </a:ln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Kind of Preaching God Wants: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91440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Scriptures Discussed &amp; Explained.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Christ Presented as Man’s Only Hope.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Disturbs the Audience.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Causes People to Think &amp; Ask Questions.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Answers Given as How to be Saved!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4000" b="1" smtClean="0">
                <a:latin typeface="Arial Narrow" pitchFamily="34" charset="0"/>
              </a:rPr>
              <a:t>Produces Conviction – Leading That 	Person into the Lord’s Church.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 descr="Brown marble"/>
          <p:cNvSpPr txBox="1">
            <a:spLocks noChangeArrowheads="1"/>
          </p:cNvSpPr>
          <p:nvPr/>
        </p:nvSpPr>
        <p:spPr bwMode="auto">
          <a:xfrm>
            <a:off x="0" y="0"/>
            <a:ext cx="9144000" cy="6985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i="1">
                <a:solidFill>
                  <a:srgbClr val="FFFFFF"/>
                </a:solidFill>
                <a:latin typeface="Arial" charset="0"/>
              </a:rPr>
              <a:t>WHAT IF I NEGLECT BEING BAPTIZED?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143000" y="5715000"/>
            <a:ext cx="6477000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>
                <a:solidFill>
                  <a:srgbClr val="FFFFFF"/>
                </a:solidFill>
              </a:rPr>
              <a:t>and these scriptures say you do!!!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0" y="6338888"/>
            <a:ext cx="9144000" cy="57626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000000"/>
                </a:solidFill>
                <a:latin typeface="Arial Black" pitchFamily="34" charset="0"/>
              </a:rPr>
              <a:t>Then</a:t>
            </a:r>
            <a:r>
              <a:rPr lang="en-US" sz="2800" b="1">
                <a:solidFill>
                  <a:srgbClr val="000000"/>
                </a:solidFill>
                <a:latin typeface="Arial" charset="0"/>
              </a:rPr>
              <a:t> – what is YOUR CONDITION without Baptism?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3505200" y="762000"/>
            <a:ext cx="525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Put on Christ – Gal. 3:27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505200" y="12954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Wash away your sins –      	Acts 22:16; Mk. 16:16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3505200" y="2286000"/>
            <a:ext cx="563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Obtain forgiveness – Acts 2:38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3505200" y="2895600"/>
            <a:ext cx="563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Are made free from sin –     	Rom. 6:17,18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3505200" y="3886200"/>
            <a:ext cx="563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Benefit by Jesus’ death – 	Rom. 6:3,4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3505200" y="4800600"/>
            <a:ext cx="563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>
                <a:solidFill>
                  <a:srgbClr val="000000"/>
                </a:solidFill>
                <a:latin typeface="Arial" charset="0"/>
              </a:rPr>
              <a:t> Enter the Body </a:t>
            </a:r>
            <a:r>
              <a:rPr lang="en-US" sz="2800" b="1" i="1">
                <a:solidFill>
                  <a:srgbClr val="000000"/>
                </a:solidFill>
                <a:latin typeface="Arial" charset="0"/>
              </a:rPr>
              <a:t>(church)</a:t>
            </a:r>
            <a:r>
              <a:rPr lang="en-US" sz="2800" b="1">
                <a:solidFill>
                  <a:srgbClr val="000000"/>
                </a:solidFill>
                <a:latin typeface="Arial" charset="0"/>
              </a:rPr>
              <a:t> of 	Christ – 1 Cor. 12:13</a:t>
            </a:r>
          </a:p>
        </p:txBody>
      </p:sp>
      <p:grpSp>
        <p:nvGrpSpPr>
          <p:cNvPr id="85003" name="Group 11"/>
          <p:cNvGrpSpPr>
            <a:grpSpLocks/>
          </p:cNvGrpSpPr>
          <p:nvPr/>
        </p:nvGrpSpPr>
        <p:grpSpPr bwMode="auto">
          <a:xfrm>
            <a:off x="381000" y="838200"/>
            <a:ext cx="3124200" cy="4800600"/>
            <a:chOff x="240" y="528"/>
            <a:chExt cx="1968" cy="3024"/>
          </a:xfrm>
        </p:grpSpPr>
        <p:sp>
          <p:nvSpPr>
            <p:cNvPr id="85005" name="Text Box 12"/>
            <p:cNvSpPr txBox="1">
              <a:spLocks noChangeArrowheads="1"/>
            </p:cNvSpPr>
            <p:nvPr/>
          </p:nvSpPr>
          <p:spPr bwMode="auto">
            <a:xfrm>
              <a:off x="240" y="624"/>
              <a:ext cx="624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b="1">
                  <a:solidFill>
                    <a:srgbClr val="000000"/>
                  </a:solidFill>
                </a:rPr>
                <a:t>IF</a:t>
              </a:r>
            </a:p>
          </p:txBody>
        </p:sp>
        <p:sp>
          <p:nvSpPr>
            <p:cNvPr id="85006" name="Text Box 13"/>
            <p:cNvSpPr txBox="1">
              <a:spLocks noChangeArrowheads="1"/>
            </p:cNvSpPr>
            <p:nvPr/>
          </p:nvSpPr>
          <p:spPr bwMode="auto">
            <a:xfrm rot="-1144465">
              <a:off x="288" y="1056"/>
              <a:ext cx="1824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400" b="1" i="1">
                  <a:solidFill>
                    <a:srgbClr val="000000"/>
                  </a:solidFill>
                </a:rPr>
                <a:t>when baptized</a:t>
              </a:r>
            </a:p>
          </p:txBody>
        </p:sp>
        <p:grpSp>
          <p:nvGrpSpPr>
            <p:cNvPr id="85007" name="Group 14"/>
            <p:cNvGrpSpPr>
              <a:grpSpLocks/>
            </p:cNvGrpSpPr>
            <p:nvPr/>
          </p:nvGrpSpPr>
          <p:grpSpPr bwMode="auto">
            <a:xfrm>
              <a:off x="624" y="2352"/>
              <a:ext cx="1200" cy="816"/>
              <a:chOff x="624" y="2064"/>
              <a:chExt cx="960" cy="624"/>
            </a:xfrm>
          </p:grpSpPr>
          <p:sp>
            <p:nvSpPr>
              <p:cNvPr id="85010" name="Oval 15"/>
              <p:cNvSpPr>
                <a:spLocks noChangeArrowheads="1"/>
              </p:cNvSpPr>
              <p:nvPr/>
            </p:nvSpPr>
            <p:spPr bwMode="auto">
              <a:xfrm>
                <a:off x="624" y="2064"/>
                <a:ext cx="960" cy="6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5011" name="Text Box 16"/>
              <p:cNvSpPr txBox="1">
                <a:spLocks noChangeArrowheads="1"/>
              </p:cNvSpPr>
              <p:nvPr/>
            </p:nvSpPr>
            <p:spPr bwMode="auto">
              <a:xfrm>
                <a:off x="720" y="2064"/>
                <a:ext cx="768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6000" b="1">
                    <a:solidFill>
                      <a:srgbClr val="FFFFFF"/>
                    </a:solidFill>
                  </a:rPr>
                  <a:t>you</a:t>
                </a:r>
              </a:p>
            </p:txBody>
          </p:sp>
        </p:grpSp>
        <p:sp>
          <p:nvSpPr>
            <p:cNvPr id="85008" name="AutoShape 17"/>
            <p:cNvSpPr>
              <a:spLocks/>
            </p:cNvSpPr>
            <p:nvPr/>
          </p:nvSpPr>
          <p:spPr bwMode="auto">
            <a:xfrm>
              <a:off x="1920" y="528"/>
              <a:ext cx="288" cy="3024"/>
            </a:xfrm>
            <a:prstGeom prst="leftBrace">
              <a:avLst>
                <a:gd name="adj1" fmla="val 87500"/>
                <a:gd name="adj2" fmla="val 5000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009" name="AutoShape 18"/>
            <p:cNvSpPr>
              <a:spLocks noChangeArrowheads="1"/>
            </p:cNvSpPr>
            <p:nvPr/>
          </p:nvSpPr>
          <p:spPr bwMode="auto">
            <a:xfrm>
              <a:off x="1200" y="1968"/>
              <a:ext cx="672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9 w 21600"/>
                <a:gd name="T13" fmla="*/ 2900 h 21600"/>
                <a:gd name="T14" fmla="*/ 18225 w 21600"/>
                <a:gd name="T15" fmla="*/ 92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04" name="Text Box 21"/>
          <p:cNvSpPr txBox="1">
            <a:spLocks noChangeArrowheads="1"/>
          </p:cNvSpPr>
          <p:nvPr/>
        </p:nvSpPr>
        <p:spPr bwMode="auto">
          <a:xfrm>
            <a:off x="6934200" y="6019800"/>
            <a:ext cx="2209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>
                <a:solidFill>
                  <a:srgbClr val="000000"/>
                </a:solidFill>
              </a:rPr>
              <a:t>Next Blank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animBg="1"/>
      <p:bldP spid="74755" grpId="0" animBg="1" autoUpdateAnimBg="0"/>
      <p:bldP spid="74756" grpId="0" animBg="1" autoUpdateAnimBg="0"/>
      <p:bldP spid="74757" grpId="0" autoUpdateAnimBg="0"/>
      <p:bldP spid="74758" grpId="0" autoUpdateAnimBg="0"/>
      <p:bldP spid="74759" grpId="0" autoUpdateAnimBg="0"/>
      <p:bldP spid="74760" grpId="0" autoUpdateAnimBg="0"/>
      <p:bldP spid="74761" grpId="0" autoUpdateAnimBg="0"/>
      <p:bldP spid="74762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shed in His Death (Jn. 19:34)</a:t>
            </a:r>
          </a:p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into His Death (Rom. 6:3)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696" y="2256"/>
            <a:chExt cx="2064" cy="864"/>
          </a:xfrm>
        </p:grpSpPr>
        <p:sp>
          <p:nvSpPr>
            <p:cNvPr id="86027" name="Freeform 5"/>
            <p:cNvSpPr>
              <a:spLocks/>
            </p:cNvSpPr>
            <p:nvPr/>
          </p:nvSpPr>
          <p:spPr bwMode="auto">
            <a:xfrm>
              <a:off x="3840" y="2544"/>
              <a:ext cx="1248" cy="432"/>
            </a:xfrm>
            <a:custGeom>
              <a:avLst/>
              <a:gdLst>
                <a:gd name="T0" fmla="*/ 0 w 842"/>
                <a:gd name="T1" fmla="*/ 277 h 359"/>
                <a:gd name="T2" fmla="*/ 14014 w 842"/>
                <a:gd name="T3" fmla="*/ 436 h 359"/>
                <a:gd name="T4" fmla="*/ 25646 w 842"/>
                <a:gd name="T5" fmla="*/ 1215 h 359"/>
                <a:gd name="T6" fmla="*/ 32698 w 842"/>
                <a:gd name="T7" fmla="*/ 1526 h 359"/>
                <a:gd name="T8" fmla="*/ 53821 w 842"/>
                <a:gd name="T9" fmla="*/ 2608 h 359"/>
                <a:gd name="T10" fmla="*/ 72514 w 842"/>
                <a:gd name="T11" fmla="*/ 2764 h 359"/>
                <a:gd name="T12" fmla="*/ 77133 w 842"/>
                <a:gd name="T13" fmla="*/ 3229 h 359"/>
                <a:gd name="T14" fmla="*/ 84188 w 842"/>
                <a:gd name="T15" fmla="*/ 3391 h 359"/>
                <a:gd name="T16" fmla="*/ 98176 w 842"/>
                <a:gd name="T17" fmla="*/ 3857 h 359"/>
                <a:gd name="T18" fmla="*/ 105373 w 842"/>
                <a:gd name="T19" fmla="*/ 3540 h 359"/>
                <a:gd name="T20" fmla="*/ 112316 w 842"/>
                <a:gd name="T21" fmla="*/ 1526 h 359"/>
                <a:gd name="T22" fmla="*/ 135607 w 842"/>
                <a:gd name="T23" fmla="*/ 900 h 359"/>
                <a:gd name="T24" fmla="*/ 140314 w 842"/>
                <a:gd name="T25" fmla="*/ 123 h 359"/>
                <a:gd name="T26" fmla="*/ 14183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028" name="Text Box 6"/>
            <p:cNvSpPr txBox="1">
              <a:spLocks noChangeArrowheads="1"/>
            </p:cNvSpPr>
            <p:nvPr/>
          </p:nvSpPr>
          <p:spPr bwMode="auto">
            <a:xfrm>
              <a:off x="3696" y="2256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DEATH</a:t>
              </a:r>
            </a:p>
          </p:txBody>
        </p:sp>
        <p:sp>
          <p:nvSpPr>
            <p:cNvPr id="86029" name="Text Box 7"/>
            <p:cNvSpPr txBox="1">
              <a:spLocks noChangeArrowheads="1"/>
            </p:cNvSpPr>
            <p:nvPr/>
          </p:nvSpPr>
          <p:spPr bwMode="auto">
            <a:xfrm>
              <a:off x="4032" y="2832"/>
              <a:ext cx="17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BURIAL</a:t>
              </a:r>
            </a:p>
          </p:txBody>
        </p:sp>
        <p:sp>
          <p:nvSpPr>
            <p:cNvPr id="86030" name="Text Box 8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RES.</a:t>
              </a:r>
            </a:p>
          </p:txBody>
        </p:sp>
      </p:grpSp>
      <p:sp>
        <p:nvSpPr>
          <p:cNvPr id="86021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</a:rPr>
              <a:t>Relationship Between BAPTISM &amp; the</a:t>
            </a:r>
            <a:r>
              <a:rPr lang="en-US" sz="3600" b="1">
                <a:solidFill>
                  <a:srgbClr val="000000"/>
                </a:solidFill>
              </a:rPr>
              <a:t>      </a:t>
            </a:r>
            <a:r>
              <a:rPr lang="en-US" sz="3600" b="1">
                <a:solidFill>
                  <a:srgbClr val="FFFFFF"/>
                </a:solidFill>
              </a:rPr>
              <a:t>BLOOD</a:t>
            </a:r>
            <a:r>
              <a:rPr lang="en-US" sz="3600" b="1">
                <a:solidFill>
                  <a:srgbClr val="000000"/>
                </a:solidFill>
              </a:rPr>
              <a:t> </a:t>
            </a:r>
            <a:r>
              <a:rPr lang="en-US" sz="3600" b="1">
                <a:solidFill>
                  <a:srgbClr val="FFFFFF"/>
                </a:solidFill>
              </a:rPr>
              <a:t>of Christ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 rot="2962196">
            <a:off x="6934200" y="43434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 rot="-3182333">
            <a:off x="7543800" y="42672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0" y="381000"/>
            <a:ext cx="6096000" cy="2681288"/>
            <a:chOff x="0" y="240"/>
            <a:chExt cx="3840" cy="1689"/>
          </a:xfrm>
        </p:grpSpPr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0" y="912"/>
              <a:ext cx="3840" cy="1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u="sng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REMISSION</a:t>
              </a:r>
              <a:r>
                <a:rPr lang="en-US" sz="28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u="sng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OF</a:t>
              </a:r>
              <a:r>
                <a:rPr lang="en-US" sz="28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 </a:t>
              </a:r>
              <a:r>
                <a:rPr lang="en-US" sz="2800" u="sng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</a:rPr>
                <a:t>SINS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b="1">
                  <a:solidFill>
                    <a:srgbClr val="CC0000"/>
                  </a:solidFill>
                  <a:latin typeface="Arial Narrow" pitchFamily="34" charset="0"/>
                </a:rPr>
                <a:t>Jesus’ </a:t>
              </a:r>
              <a:r>
                <a:rPr lang="en-US" b="1">
                  <a:solidFill>
                    <a:srgbClr val="CC0000"/>
                  </a:solidFill>
                  <a:latin typeface="Arial" charset="0"/>
                </a:rPr>
                <a:t>BLOOD</a:t>
              </a: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 shed for … Mt. 26:28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b="1">
                  <a:solidFill>
                    <a:srgbClr val="3333CC"/>
                  </a:solidFill>
                  <a:latin typeface="Arial" charset="0"/>
                </a:rPr>
                <a:t>BAPTIZED</a:t>
              </a: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 in the name of Jesus for…Acts 2:38</a:t>
              </a:r>
            </a:p>
          </p:txBody>
        </p:sp>
        <p:sp>
          <p:nvSpPr>
            <p:cNvPr id="86026" name="AutoShape 15"/>
            <p:cNvSpPr>
              <a:spLocks noChangeArrowheads="1"/>
            </p:cNvSpPr>
            <p:nvPr/>
          </p:nvSpPr>
          <p:spPr bwMode="auto">
            <a:xfrm rot="3322059">
              <a:off x="-24" y="408"/>
              <a:ext cx="864" cy="528"/>
            </a:xfrm>
            <a:prstGeom prst="notchedRightArrow">
              <a:avLst>
                <a:gd name="adj1" fmla="val 50000"/>
                <a:gd name="adj2" fmla="val 40909"/>
              </a:avLst>
            </a:prstGeom>
            <a:solidFill>
              <a:srgbClr val="CC0000"/>
            </a:solidFill>
            <a:ln w="571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/>
              <a:endParaRPr lang="en-US">
                <a:solidFill>
                  <a:srgbClr val="3333CC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 animBg="1"/>
      <p:bldP spid="2356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shed in His Death (Jn. 19:34)</a:t>
            </a:r>
          </a:p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into His Death (Rom. 6:3)</a:t>
            </a:r>
          </a:p>
        </p:txBody>
      </p:sp>
      <p:grpSp>
        <p:nvGrpSpPr>
          <p:cNvPr id="87044" name="Group 4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696" y="2256"/>
            <a:chExt cx="2064" cy="864"/>
          </a:xfrm>
        </p:grpSpPr>
        <p:sp>
          <p:nvSpPr>
            <p:cNvPr id="87052" name="Freeform 5"/>
            <p:cNvSpPr>
              <a:spLocks/>
            </p:cNvSpPr>
            <p:nvPr/>
          </p:nvSpPr>
          <p:spPr bwMode="auto">
            <a:xfrm>
              <a:off x="3840" y="2544"/>
              <a:ext cx="1248" cy="432"/>
            </a:xfrm>
            <a:custGeom>
              <a:avLst/>
              <a:gdLst>
                <a:gd name="T0" fmla="*/ 0 w 842"/>
                <a:gd name="T1" fmla="*/ 277 h 359"/>
                <a:gd name="T2" fmla="*/ 14014 w 842"/>
                <a:gd name="T3" fmla="*/ 436 h 359"/>
                <a:gd name="T4" fmla="*/ 25646 w 842"/>
                <a:gd name="T5" fmla="*/ 1215 h 359"/>
                <a:gd name="T6" fmla="*/ 32698 w 842"/>
                <a:gd name="T7" fmla="*/ 1526 h 359"/>
                <a:gd name="T8" fmla="*/ 53821 w 842"/>
                <a:gd name="T9" fmla="*/ 2608 h 359"/>
                <a:gd name="T10" fmla="*/ 72514 w 842"/>
                <a:gd name="T11" fmla="*/ 2764 h 359"/>
                <a:gd name="T12" fmla="*/ 77133 w 842"/>
                <a:gd name="T13" fmla="*/ 3229 h 359"/>
                <a:gd name="T14" fmla="*/ 84188 w 842"/>
                <a:gd name="T15" fmla="*/ 3391 h 359"/>
                <a:gd name="T16" fmla="*/ 98176 w 842"/>
                <a:gd name="T17" fmla="*/ 3857 h 359"/>
                <a:gd name="T18" fmla="*/ 105373 w 842"/>
                <a:gd name="T19" fmla="*/ 3540 h 359"/>
                <a:gd name="T20" fmla="*/ 112316 w 842"/>
                <a:gd name="T21" fmla="*/ 1526 h 359"/>
                <a:gd name="T22" fmla="*/ 135607 w 842"/>
                <a:gd name="T23" fmla="*/ 900 h 359"/>
                <a:gd name="T24" fmla="*/ 140314 w 842"/>
                <a:gd name="T25" fmla="*/ 123 h 359"/>
                <a:gd name="T26" fmla="*/ 14183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53" name="Text Box 6"/>
            <p:cNvSpPr txBox="1">
              <a:spLocks noChangeArrowheads="1"/>
            </p:cNvSpPr>
            <p:nvPr/>
          </p:nvSpPr>
          <p:spPr bwMode="auto">
            <a:xfrm>
              <a:off x="3696" y="2256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DEATH</a:t>
              </a:r>
            </a:p>
          </p:txBody>
        </p:sp>
        <p:sp>
          <p:nvSpPr>
            <p:cNvPr id="87054" name="Text Box 7"/>
            <p:cNvSpPr txBox="1">
              <a:spLocks noChangeArrowheads="1"/>
            </p:cNvSpPr>
            <p:nvPr/>
          </p:nvSpPr>
          <p:spPr bwMode="auto">
            <a:xfrm>
              <a:off x="4032" y="2832"/>
              <a:ext cx="17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BURIAL</a:t>
              </a:r>
            </a:p>
          </p:txBody>
        </p:sp>
        <p:sp>
          <p:nvSpPr>
            <p:cNvPr id="87055" name="Text Box 8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RES.</a:t>
              </a:r>
            </a:p>
          </p:txBody>
        </p:sp>
      </p:grpSp>
      <p:sp>
        <p:nvSpPr>
          <p:cNvPr id="8704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</a:rPr>
              <a:t>Relationship Between BAPTISM &amp; the</a:t>
            </a:r>
            <a:r>
              <a:rPr lang="en-US" sz="3600" b="1">
                <a:solidFill>
                  <a:srgbClr val="000000"/>
                </a:solidFill>
              </a:rPr>
              <a:t>      </a:t>
            </a:r>
            <a:r>
              <a:rPr lang="en-US" sz="3600" b="1">
                <a:solidFill>
                  <a:srgbClr val="FFFFFF"/>
                </a:solidFill>
              </a:rPr>
              <a:t>BLOOD</a:t>
            </a:r>
            <a:r>
              <a:rPr lang="en-US" sz="3600" b="1">
                <a:solidFill>
                  <a:srgbClr val="000000"/>
                </a:solidFill>
              </a:rPr>
              <a:t> </a:t>
            </a:r>
            <a:r>
              <a:rPr lang="en-US" sz="3600" b="1">
                <a:solidFill>
                  <a:srgbClr val="FFFFFF"/>
                </a:solidFill>
              </a:rPr>
              <a:t>of Christ</a:t>
            </a:r>
          </a:p>
        </p:txBody>
      </p:sp>
      <p:sp>
        <p:nvSpPr>
          <p:cNvPr id="87046" name="Text Box 10"/>
          <p:cNvSpPr txBox="1">
            <a:spLocks noChangeArrowheads="1"/>
          </p:cNvSpPr>
          <p:nvPr/>
        </p:nvSpPr>
        <p:spPr bwMode="auto">
          <a:xfrm>
            <a:off x="0" y="1447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CC0000"/>
                </a:solidFill>
                <a:latin typeface="Arial Black" pitchFamily="34" charset="0"/>
              </a:rPr>
              <a:t>REMISSION OF SINS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Arial Narrow" pitchFamily="34" charset="0"/>
              </a:rPr>
              <a:t>Jesus’ </a:t>
            </a:r>
            <a:r>
              <a:rPr lang="en-US" b="1">
                <a:solidFill>
                  <a:srgbClr val="CC0000"/>
                </a:solidFill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shed for … Mt. 26:28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3333CC"/>
                </a:solidFill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in the name of Jesus for…Acts 2:38</a:t>
            </a:r>
          </a:p>
        </p:txBody>
      </p:sp>
      <p:sp>
        <p:nvSpPr>
          <p:cNvPr id="87047" name="AutoShape 13"/>
          <p:cNvSpPr>
            <a:spLocks noChangeArrowheads="1"/>
          </p:cNvSpPr>
          <p:nvPr/>
        </p:nvSpPr>
        <p:spPr bwMode="auto">
          <a:xfrm rot="2962196">
            <a:off x="6934200" y="43434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7048" name="AutoShape 14"/>
          <p:cNvSpPr>
            <a:spLocks noChangeArrowheads="1"/>
          </p:cNvSpPr>
          <p:nvPr/>
        </p:nvSpPr>
        <p:spPr bwMode="auto">
          <a:xfrm rot="-3182333">
            <a:off x="7543800" y="42672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87049" name="Group 16"/>
          <p:cNvGrpSpPr>
            <a:grpSpLocks/>
          </p:cNvGrpSpPr>
          <p:nvPr/>
        </p:nvGrpSpPr>
        <p:grpSpPr bwMode="auto">
          <a:xfrm>
            <a:off x="0" y="2286000"/>
            <a:ext cx="6096000" cy="2681288"/>
            <a:chOff x="0" y="1440"/>
            <a:chExt cx="3840" cy="1689"/>
          </a:xfrm>
        </p:grpSpPr>
        <p:sp>
          <p:nvSpPr>
            <p:cNvPr id="87050" name="Text Box 11"/>
            <p:cNvSpPr txBox="1">
              <a:spLocks noChangeArrowheads="1"/>
            </p:cNvSpPr>
            <p:nvPr/>
          </p:nvSpPr>
          <p:spPr bwMode="auto">
            <a:xfrm>
              <a:off x="0" y="2112"/>
              <a:ext cx="3840" cy="1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u="sng">
                  <a:solidFill>
                    <a:srgbClr val="CC0000"/>
                  </a:solidFill>
                  <a:latin typeface="Arial Black" pitchFamily="34" charset="0"/>
                </a:rPr>
                <a:t>CLEANSES</a:t>
              </a:r>
            </a:p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CC0000"/>
                  </a:solidFill>
                  <a:latin typeface="Arial" charset="0"/>
                </a:rPr>
                <a:t>BLOOD </a:t>
              </a:r>
              <a:r>
                <a:rPr lang="en-US" b="1">
                  <a:solidFill>
                    <a:srgbClr val="CC0000"/>
                  </a:solidFill>
                  <a:latin typeface="Arial Narrow" pitchFamily="34" charset="0"/>
                </a:rPr>
                <a:t>of Jesus</a:t>
              </a: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 cleanses us from sin. 1 Jn. 1:7</a:t>
              </a:r>
            </a:p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3333CC"/>
                  </a:solidFill>
                  <a:latin typeface="Arial" charset="0"/>
                </a:rPr>
                <a:t>BAPTIZED</a:t>
              </a:r>
              <a:r>
                <a:rPr lang="en-US" b="1">
                  <a:solidFill>
                    <a:srgbClr val="000000"/>
                  </a:solidFill>
                  <a:latin typeface="Arial Narrow" pitchFamily="34" charset="0"/>
                </a:rPr>
                <a:t> &amp; wash away your sins. Acts 22:16</a:t>
              </a:r>
            </a:p>
          </p:txBody>
        </p:sp>
        <p:sp>
          <p:nvSpPr>
            <p:cNvPr id="87051" name="AutoShape 15"/>
            <p:cNvSpPr>
              <a:spLocks noChangeArrowheads="1"/>
            </p:cNvSpPr>
            <p:nvPr/>
          </p:nvSpPr>
          <p:spPr bwMode="auto">
            <a:xfrm rot="3322059">
              <a:off x="504" y="1608"/>
              <a:ext cx="864" cy="528"/>
            </a:xfrm>
            <a:prstGeom prst="notchedRightArrow">
              <a:avLst>
                <a:gd name="adj1" fmla="val 50000"/>
                <a:gd name="adj2" fmla="val 40909"/>
              </a:avLst>
            </a:prstGeom>
            <a:solidFill>
              <a:srgbClr val="CC0000"/>
            </a:solidFill>
            <a:ln w="571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/>
              <a:endParaRPr lang="en-US">
                <a:solidFill>
                  <a:srgbClr val="3333CC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shed in His Death (Jn. 19:34)</a:t>
            </a:r>
          </a:p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into His Death (Rom. 6:3)</a:t>
            </a:r>
          </a:p>
        </p:txBody>
      </p:sp>
      <p:sp>
        <p:nvSpPr>
          <p:cNvPr id="88068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FFFF"/>
                </a:solidFill>
              </a:rPr>
              <a:t>Relationship Between BAPTISM &amp; the</a:t>
            </a:r>
            <a:r>
              <a:rPr lang="en-US" sz="3600" b="1">
                <a:solidFill>
                  <a:srgbClr val="000000"/>
                </a:solidFill>
              </a:rPr>
              <a:t>      </a:t>
            </a:r>
            <a:r>
              <a:rPr lang="en-US" sz="3600" b="1">
                <a:solidFill>
                  <a:srgbClr val="FFFFFF"/>
                </a:solidFill>
              </a:rPr>
              <a:t>BLOOD</a:t>
            </a:r>
            <a:r>
              <a:rPr lang="en-US" sz="3600" b="1">
                <a:solidFill>
                  <a:srgbClr val="000000"/>
                </a:solidFill>
              </a:rPr>
              <a:t> </a:t>
            </a:r>
            <a:r>
              <a:rPr lang="en-US" sz="3600" b="1">
                <a:solidFill>
                  <a:srgbClr val="FFFFFF"/>
                </a:solidFill>
              </a:rPr>
              <a:t>of Christ</a:t>
            </a:r>
          </a:p>
        </p:txBody>
      </p:sp>
      <p:sp>
        <p:nvSpPr>
          <p:cNvPr id="88069" name="Text Box 10"/>
          <p:cNvSpPr txBox="1">
            <a:spLocks noChangeArrowheads="1"/>
          </p:cNvSpPr>
          <p:nvPr/>
        </p:nvSpPr>
        <p:spPr bwMode="auto">
          <a:xfrm>
            <a:off x="0" y="1447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CC0000"/>
                </a:solidFill>
                <a:latin typeface="Arial Black" pitchFamily="34" charset="0"/>
              </a:rPr>
              <a:t>REMISSION OF SINS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Arial Narrow" pitchFamily="34" charset="0"/>
              </a:rPr>
              <a:t>Jesus’ </a:t>
            </a:r>
            <a:r>
              <a:rPr lang="en-US" b="1">
                <a:solidFill>
                  <a:srgbClr val="CC0000"/>
                </a:solidFill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shed for … Mt. 26:28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3333CC"/>
                </a:solidFill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in the name of Jesus for…Acts 2:38</a:t>
            </a:r>
          </a:p>
        </p:txBody>
      </p:sp>
      <p:sp>
        <p:nvSpPr>
          <p:cNvPr id="88070" name="Text Box 11"/>
          <p:cNvSpPr txBox="1">
            <a:spLocks noChangeArrowheads="1"/>
          </p:cNvSpPr>
          <p:nvPr/>
        </p:nvSpPr>
        <p:spPr bwMode="auto">
          <a:xfrm>
            <a:off x="0" y="3352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CC0000"/>
                </a:solidFill>
                <a:latin typeface="Arial Black" pitchFamily="34" charset="0"/>
              </a:rPr>
              <a:t>CLEANSES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Arial" charset="0"/>
              </a:rPr>
              <a:t>BLOOD </a:t>
            </a:r>
            <a:r>
              <a:rPr lang="en-US" b="1">
                <a:solidFill>
                  <a:srgbClr val="CC0000"/>
                </a:solidFill>
                <a:latin typeface="Arial Narrow" pitchFamily="34" charset="0"/>
              </a:rPr>
              <a:t>of Jesus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cleanses us from sin. 1 Jn. 1:7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3333CC"/>
                </a:solidFill>
                <a:latin typeface="Arial" charset="0"/>
              </a:rPr>
              <a:t>BAPTIZED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&amp; wash away your sins. Acts 22:16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0" y="5305425"/>
            <a:ext cx="93726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SALVATION</a:t>
            </a:r>
          </a:p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We have REDEMPTION thru </a:t>
            </a:r>
            <a:r>
              <a:rPr lang="en-US" b="1">
                <a:solidFill>
                  <a:srgbClr val="CC0000"/>
                </a:solidFill>
                <a:latin typeface="Arial" charset="0"/>
              </a:rPr>
              <a:t>His </a:t>
            </a:r>
            <a:r>
              <a:rPr lang="en-US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BLOOD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, the forgiveness of sins. Col.1:14</a:t>
            </a:r>
          </a:p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BAPTISM</a:t>
            </a: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 now saves us. 1 Peter 3:21</a:t>
            </a:r>
          </a:p>
        </p:txBody>
      </p:sp>
      <p:grpSp>
        <p:nvGrpSpPr>
          <p:cNvPr id="88072" name="Group 16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936" y="2400"/>
            <a:chExt cx="2064" cy="864"/>
          </a:xfrm>
        </p:grpSpPr>
        <p:grpSp>
          <p:nvGrpSpPr>
            <p:cNvPr id="88074" name="Group 4"/>
            <p:cNvGrpSpPr>
              <a:grpSpLocks/>
            </p:cNvGrpSpPr>
            <p:nvPr/>
          </p:nvGrpSpPr>
          <p:grpSpPr bwMode="auto">
            <a:xfrm>
              <a:off x="3936" y="2400"/>
              <a:ext cx="2064" cy="864"/>
              <a:chOff x="3696" y="2256"/>
              <a:chExt cx="2064" cy="864"/>
            </a:xfrm>
          </p:grpSpPr>
          <p:sp>
            <p:nvSpPr>
              <p:cNvPr id="88077" name="Freeform 5"/>
              <p:cNvSpPr>
                <a:spLocks/>
              </p:cNvSpPr>
              <p:nvPr/>
            </p:nvSpPr>
            <p:spPr bwMode="auto">
              <a:xfrm>
                <a:off x="3840" y="2544"/>
                <a:ext cx="1248" cy="432"/>
              </a:xfrm>
              <a:custGeom>
                <a:avLst/>
                <a:gdLst>
                  <a:gd name="T0" fmla="*/ 0 w 842"/>
                  <a:gd name="T1" fmla="*/ 277 h 359"/>
                  <a:gd name="T2" fmla="*/ 14014 w 842"/>
                  <a:gd name="T3" fmla="*/ 436 h 359"/>
                  <a:gd name="T4" fmla="*/ 25646 w 842"/>
                  <a:gd name="T5" fmla="*/ 1215 h 359"/>
                  <a:gd name="T6" fmla="*/ 32698 w 842"/>
                  <a:gd name="T7" fmla="*/ 1526 h 359"/>
                  <a:gd name="T8" fmla="*/ 53821 w 842"/>
                  <a:gd name="T9" fmla="*/ 2608 h 359"/>
                  <a:gd name="T10" fmla="*/ 72514 w 842"/>
                  <a:gd name="T11" fmla="*/ 2764 h 359"/>
                  <a:gd name="T12" fmla="*/ 77133 w 842"/>
                  <a:gd name="T13" fmla="*/ 3229 h 359"/>
                  <a:gd name="T14" fmla="*/ 84188 w 842"/>
                  <a:gd name="T15" fmla="*/ 3391 h 359"/>
                  <a:gd name="T16" fmla="*/ 98176 w 842"/>
                  <a:gd name="T17" fmla="*/ 3857 h 359"/>
                  <a:gd name="T18" fmla="*/ 105373 w 842"/>
                  <a:gd name="T19" fmla="*/ 3540 h 359"/>
                  <a:gd name="T20" fmla="*/ 112316 w 842"/>
                  <a:gd name="T21" fmla="*/ 1526 h 359"/>
                  <a:gd name="T22" fmla="*/ 135607 w 842"/>
                  <a:gd name="T23" fmla="*/ 900 h 359"/>
                  <a:gd name="T24" fmla="*/ 140314 w 842"/>
                  <a:gd name="T25" fmla="*/ 123 h 359"/>
                  <a:gd name="T26" fmla="*/ 14183 w 842"/>
                  <a:gd name="T27" fmla="*/ 0 h 3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2"/>
                  <a:gd name="T43" fmla="*/ 0 h 359"/>
                  <a:gd name="T44" fmla="*/ 842 w 842"/>
                  <a:gd name="T45" fmla="*/ 359 h 3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2" h="359">
                    <a:moveTo>
                      <a:pt x="0" y="25"/>
                    </a:moveTo>
                    <a:cubicBezTo>
                      <a:pt x="28" y="30"/>
                      <a:pt x="57" y="30"/>
                      <a:pt x="84" y="39"/>
                    </a:cubicBezTo>
                    <a:cubicBezTo>
                      <a:pt x="140" y="58"/>
                      <a:pt x="117" y="72"/>
                      <a:pt x="154" y="109"/>
                    </a:cubicBezTo>
                    <a:cubicBezTo>
                      <a:pt x="166" y="121"/>
                      <a:pt x="183" y="126"/>
                      <a:pt x="196" y="137"/>
                    </a:cubicBezTo>
                    <a:cubicBezTo>
                      <a:pt x="233" y="168"/>
                      <a:pt x="271" y="229"/>
                      <a:pt x="323" y="235"/>
                    </a:cubicBezTo>
                    <a:cubicBezTo>
                      <a:pt x="360" y="240"/>
                      <a:pt x="398" y="244"/>
                      <a:pt x="435" y="249"/>
                    </a:cubicBezTo>
                    <a:cubicBezTo>
                      <a:pt x="444" y="263"/>
                      <a:pt x="450" y="281"/>
                      <a:pt x="463" y="292"/>
                    </a:cubicBezTo>
                    <a:cubicBezTo>
                      <a:pt x="474" y="301"/>
                      <a:pt x="492" y="299"/>
                      <a:pt x="505" y="306"/>
                    </a:cubicBezTo>
                    <a:cubicBezTo>
                      <a:pt x="612" y="359"/>
                      <a:pt x="484" y="314"/>
                      <a:pt x="590" y="348"/>
                    </a:cubicBezTo>
                    <a:cubicBezTo>
                      <a:pt x="604" y="339"/>
                      <a:pt x="626" y="336"/>
                      <a:pt x="632" y="320"/>
                    </a:cubicBezTo>
                    <a:cubicBezTo>
                      <a:pt x="665" y="229"/>
                      <a:pt x="619" y="203"/>
                      <a:pt x="674" y="137"/>
                    </a:cubicBezTo>
                    <a:cubicBezTo>
                      <a:pt x="706" y="99"/>
                      <a:pt x="770" y="96"/>
                      <a:pt x="814" y="81"/>
                    </a:cubicBezTo>
                    <a:cubicBezTo>
                      <a:pt x="831" y="29"/>
                      <a:pt x="821" y="52"/>
                      <a:pt x="842" y="11"/>
                    </a:cubicBezTo>
                    <a:lnTo>
                      <a:pt x="85" y="0"/>
                    </a:lnTo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078" name="Text Box 6"/>
              <p:cNvSpPr txBox="1">
                <a:spLocks noChangeArrowheads="1"/>
              </p:cNvSpPr>
              <p:nvPr/>
            </p:nvSpPr>
            <p:spPr bwMode="auto">
              <a:xfrm>
                <a:off x="3696" y="2256"/>
                <a:ext cx="17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  <a:latin typeface="Arial Narrow" pitchFamily="34" charset="0"/>
                  </a:rPr>
                  <a:t>DEATH</a:t>
                </a:r>
              </a:p>
            </p:txBody>
          </p:sp>
          <p:sp>
            <p:nvSpPr>
              <p:cNvPr id="88079" name="Text Box 7"/>
              <p:cNvSpPr txBox="1">
                <a:spLocks noChangeArrowheads="1"/>
              </p:cNvSpPr>
              <p:nvPr/>
            </p:nvSpPr>
            <p:spPr bwMode="auto">
              <a:xfrm>
                <a:off x="4032" y="2832"/>
                <a:ext cx="17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  <a:latin typeface="Arial Narrow" pitchFamily="34" charset="0"/>
                  </a:rPr>
                  <a:t>BURIAL</a:t>
                </a:r>
              </a:p>
            </p:txBody>
          </p:sp>
          <p:sp>
            <p:nvSpPr>
              <p:cNvPr id="88080" name="Text Box 8"/>
              <p:cNvSpPr txBox="1">
                <a:spLocks noChangeArrowheads="1"/>
              </p:cNvSpPr>
              <p:nvPr/>
            </p:nvSpPr>
            <p:spPr bwMode="auto">
              <a:xfrm>
                <a:off x="4896" y="2304"/>
                <a:ext cx="8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  <a:latin typeface="Arial Narrow" pitchFamily="34" charset="0"/>
                  </a:rPr>
                  <a:t>RES.</a:t>
                </a:r>
              </a:p>
            </p:txBody>
          </p:sp>
        </p:grpSp>
        <p:sp>
          <p:nvSpPr>
            <p:cNvPr id="88075" name="AutoShape 13"/>
            <p:cNvSpPr>
              <a:spLocks noChangeArrowheads="1"/>
            </p:cNvSpPr>
            <p:nvPr/>
          </p:nvSpPr>
          <p:spPr bwMode="auto">
            <a:xfrm rot="2962196">
              <a:off x="4368" y="2736"/>
              <a:ext cx="480" cy="192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076" name="AutoShape 14"/>
            <p:cNvSpPr>
              <a:spLocks noChangeArrowheads="1"/>
            </p:cNvSpPr>
            <p:nvPr/>
          </p:nvSpPr>
          <p:spPr bwMode="auto">
            <a:xfrm rot="-3182333">
              <a:off x="4752" y="2688"/>
              <a:ext cx="480" cy="192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8073" name="AutoShape 15"/>
          <p:cNvSpPr>
            <a:spLocks noChangeArrowheads="1"/>
          </p:cNvSpPr>
          <p:nvPr/>
        </p:nvSpPr>
        <p:spPr bwMode="auto">
          <a:xfrm rot="3322059">
            <a:off x="2400300" y="4457700"/>
            <a:ext cx="1371600" cy="838200"/>
          </a:xfrm>
          <a:prstGeom prst="notchedRightArrow">
            <a:avLst>
              <a:gd name="adj1" fmla="val 50000"/>
              <a:gd name="adj2" fmla="val 40909"/>
            </a:avLst>
          </a:prstGeom>
          <a:solidFill>
            <a:srgbClr val="CC0000"/>
          </a:solidFill>
          <a:ln w="57150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0" y="1447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O. T. ?</a:t>
            </a: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18288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GOSPELS?</a:t>
            </a:r>
          </a:p>
        </p:txBody>
      </p:sp>
      <p:sp>
        <p:nvSpPr>
          <p:cNvPr id="89097" name="Text Box 10"/>
          <p:cNvSpPr txBox="1">
            <a:spLocks noChangeArrowheads="1"/>
          </p:cNvSpPr>
          <p:nvPr/>
        </p:nvSpPr>
        <p:spPr bwMode="auto">
          <a:xfrm>
            <a:off x="54864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EPISTLES?</a:t>
            </a:r>
          </a:p>
        </p:txBody>
      </p:sp>
      <p:sp>
        <p:nvSpPr>
          <p:cNvPr id="89098" name="Text Box 11"/>
          <p:cNvSpPr txBox="1">
            <a:spLocks noChangeArrowheads="1"/>
          </p:cNvSpPr>
          <p:nvPr/>
        </p:nvSpPr>
        <p:spPr bwMode="auto">
          <a:xfrm>
            <a:off x="7239000" y="1447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REVELATION</a:t>
            </a:r>
          </a:p>
        </p:txBody>
      </p:sp>
      <p:sp>
        <p:nvSpPr>
          <p:cNvPr id="89099" name="Rectangle 12"/>
          <p:cNvSpPr>
            <a:spLocks noChangeArrowheads="1"/>
          </p:cNvSpPr>
          <p:nvPr/>
        </p:nvSpPr>
        <p:spPr bwMode="auto">
          <a:xfrm>
            <a:off x="8153400" y="892175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 rot="7880541">
            <a:off x="1250950" y="958850"/>
            <a:ext cx="1144588" cy="598488"/>
          </a:xfrm>
          <a:prstGeom prst="notchedRightArrow">
            <a:avLst>
              <a:gd name="adj1" fmla="val 50000"/>
              <a:gd name="adj2" fmla="val 478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0" y="1447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O. T. ?</a:t>
            </a:r>
          </a:p>
        </p:txBody>
      </p:sp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18288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GOSPELS?</a:t>
            </a:r>
          </a:p>
        </p:txBody>
      </p:sp>
      <p:sp>
        <p:nvSpPr>
          <p:cNvPr id="90121" name="Text Box 10"/>
          <p:cNvSpPr txBox="1">
            <a:spLocks noChangeArrowheads="1"/>
          </p:cNvSpPr>
          <p:nvPr/>
        </p:nvSpPr>
        <p:spPr bwMode="auto">
          <a:xfrm>
            <a:off x="54864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EPISTLES?</a:t>
            </a:r>
          </a:p>
        </p:txBody>
      </p:sp>
      <p:sp>
        <p:nvSpPr>
          <p:cNvPr id="90122" name="Text Box 11"/>
          <p:cNvSpPr txBox="1">
            <a:spLocks noChangeArrowheads="1"/>
          </p:cNvSpPr>
          <p:nvPr/>
        </p:nvSpPr>
        <p:spPr bwMode="auto">
          <a:xfrm>
            <a:off x="7239000" y="1447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REVELATION</a:t>
            </a:r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8153400" y="892175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90124" name="AutoShape 13"/>
          <p:cNvSpPr>
            <a:spLocks noChangeArrowheads="1"/>
          </p:cNvSpPr>
          <p:nvPr/>
        </p:nvSpPr>
        <p:spPr bwMode="auto">
          <a:xfrm rot="7880541">
            <a:off x="3384550" y="1035050"/>
            <a:ext cx="1144588" cy="598488"/>
          </a:xfrm>
          <a:prstGeom prst="notchedRightArrow">
            <a:avLst>
              <a:gd name="adj1" fmla="val 50000"/>
              <a:gd name="adj2" fmla="val 478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0" y="1447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O. T. ?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18288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GOSPELS?</a:t>
            </a:r>
          </a:p>
        </p:txBody>
      </p:sp>
      <p:sp>
        <p:nvSpPr>
          <p:cNvPr id="91145" name="Text Box 10"/>
          <p:cNvSpPr txBox="1">
            <a:spLocks noChangeArrowheads="1"/>
          </p:cNvSpPr>
          <p:nvPr/>
        </p:nvSpPr>
        <p:spPr bwMode="auto">
          <a:xfrm>
            <a:off x="54864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EPISTLES?</a:t>
            </a:r>
          </a:p>
        </p:txBody>
      </p:sp>
      <p:sp>
        <p:nvSpPr>
          <p:cNvPr id="91146" name="Text Box 11"/>
          <p:cNvSpPr txBox="1">
            <a:spLocks noChangeArrowheads="1"/>
          </p:cNvSpPr>
          <p:nvPr/>
        </p:nvSpPr>
        <p:spPr bwMode="auto">
          <a:xfrm>
            <a:off x="7239000" y="1447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REVELATION</a:t>
            </a:r>
          </a:p>
        </p:txBody>
      </p:sp>
      <p:sp>
        <p:nvSpPr>
          <p:cNvPr id="91147" name="Rectangle 12"/>
          <p:cNvSpPr>
            <a:spLocks noChangeArrowheads="1"/>
          </p:cNvSpPr>
          <p:nvPr/>
        </p:nvSpPr>
        <p:spPr bwMode="auto">
          <a:xfrm>
            <a:off x="8153400" y="892175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91148" name="AutoShape 13"/>
          <p:cNvSpPr>
            <a:spLocks noChangeArrowheads="1"/>
          </p:cNvSpPr>
          <p:nvPr/>
        </p:nvSpPr>
        <p:spPr bwMode="auto">
          <a:xfrm rot="7880541">
            <a:off x="6584950" y="730250"/>
            <a:ext cx="1144588" cy="598488"/>
          </a:xfrm>
          <a:prstGeom prst="notchedRightArrow">
            <a:avLst>
              <a:gd name="adj1" fmla="val 50000"/>
              <a:gd name="adj2" fmla="val 478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0" y="1447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O. T. ?</a:t>
            </a: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18288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GOSPELS?</a:t>
            </a:r>
          </a:p>
        </p:txBody>
      </p:sp>
      <p:sp>
        <p:nvSpPr>
          <p:cNvPr id="92169" name="Text Box 10"/>
          <p:cNvSpPr txBox="1">
            <a:spLocks noChangeArrowheads="1"/>
          </p:cNvSpPr>
          <p:nvPr/>
        </p:nvSpPr>
        <p:spPr bwMode="auto">
          <a:xfrm>
            <a:off x="54864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EPISTLES?</a:t>
            </a:r>
          </a:p>
        </p:txBody>
      </p:sp>
      <p:sp>
        <p:nvSpPr>
          <p:cNvPr id="92170" name="Text Box 11"/>
          <p:cNvSpPr txBox="1">
            <a:spLocks noChangeArrowheads="1"/>
          </p:cNvSpPr>
          <p:nvPr/>
        </p:nvSpPr>
        <p:spPr bwMode="auto">
          <a:xfrm>
            <a:off x="7239000" y="1447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REVELATION</a:t>
            </a:r>
          </a:p>
        </p:txBody>
      </p:sp>
      <p:sp>
        <p:nvSpPr>
          <p:cNvPr id="92171" name="Rectangle 12"/>
          <p:cNvSpPr>
            <a:spLocks noChangeArrowheads="1"/>
          </p:cNvSpPr>
          <p:nvPr/>
        </p:nvSpPr>
        <p:spPr bwMode="auto">
          <a:xfrm>
            <a:off x="8153400" y="892175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92172" name="AutoShape 13"/>
          <p:cNvSpPr>
            <a:spLocks noChangeArrowheads="1"/>
          </p:cNvSpPr>
          <p:nvPr/>
        </p:nvSpPr>
        <p:spPr bwMode="auto">
          <a:xfrm rot="7880541">
            <a:off x="7880350" y="806450"/>
            <a:ext cx="1144588" cy="598488"/>
          </a:xfrm>
          <a:prstGeom prst="notchedRightArrow">
            <a:avLst>
              <a:gd name="adj1" fmla="val 50000"/>
              <a:gd name="adj2" fmla="val 478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93189" name="Rectangle 6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93190" name="Rectangle 7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93191" name="Text Box 8"/>
          <p:cNvSpPr txBox="1">
            <a:spLocks noChangeArrowheads="1"/>
          </p:cNvSpPr>
          <p:nvPr/>
        </p:nvSpPr>
        <p:spPr bwMode="auto">
          <a:xfrm>
            <a:off x="0" y="14478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 Black" pitchFamily="34" charset="0"/>
              </a:rPr>
              <a:t>O. T. ?</a:t>
            </a:r>
          </a:p>
        </p:txBody>
      </p:sp>
      <p:sp>
        <p:nvSpPr>
          <p:cNvPr id="93192" name="Text Box 9"/>
          <p:cNvSpPr txBox="1">
            <a:spLocks noChangeArrowheads="1"/>
          </p:cNvSpPr>
          <p:nvPr/>
        </p:nvSpPr>
        <p:spPr bwMode="auto">
          <a:xfrm>
            <a:off x="1828800" y="1447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 Black" pitchFamily="34" charset="0"/>
              </a:rPr>
              <a:t> GOSPELS?</a:t>
            </a:r>
          </a:p>
        </p:txBody>
      </p:sp>
      <p:sp>
        <p:nvSpPr>
          <p:cNvPr id="93193" name="Text Box 11"/>
          <p:cNvSpPr txBox="1">
            <a:spLocks noChangeArrowheads="1"/>
          </p:cNvSpPr>
          <p:nvPr/>
        </p:nvSpPr>
        <p:spPr bwMode="auto">
          <a:xfrm>
            <a:off x="5410200" y="1447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Arial Black" pitchFamily="34" charset="0"/>
              </a:rPr>
              <a:t>EPISTLES?</a:t>
            </a:r>
          </a:p>
        </p:txBody>
      </p:sp>
      <p:sp>
        <p:nvSpPr>
          <p:cNvPr id="93194" name="Text Box 12"/>
          <p:cNvSpPr txBox="1">
            <a:spLocks noChangeArrowheads="1"/>
          </p:cNvSpPr>
          <p:nvPr/>
        </p:nvSpPr>
        <p:spPr bwMode="auto">
          <a:xfrm>
            <a:off x="7162800" y="14478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Arial Black" pitchFamily="34" charset="0"/>
              </a:rPr>
              <a:t>REVELATION?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81400" y="1905000"/>
            <a:ext cx="1905000" cy="495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Early church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000" b="1">
                <a:solidFill>
                  <a:srgbClr val="CC0000"/>
                </a:solidFill>
                <a:latin typeface="Copperplate Gothic Bold" pitchFamily="34" charset="0"/>
              </a:rPr>
              <a:t>Convert</a:t>
            </a:r>
            <a:r>
              <a:rPr lang="en-US" sz="1600" b="1">
                <a:solidFill>
                  <a:srgbClr val="CC0000"/>
                </a:solidFill>
                <a:latin typeface="Copperplate Gothic Bold" pitchFamily="34" charset="0"/>
              </a:rPr>
              <a:t>s</a:t>
            </a:r>
            <a:r>
              <a:rPr lang="en-US" sz="2000" b="1">
                <a:solidFill>
                  <a:srgbClr val="CC0000"/>
                </a:solidFill>
                <a:latin typeface="Copperplate Gothic Bold" pitchFamily="34" charset="0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Jews Samaritans Eunuch, Saul, Cornelius, Lydia, Jailer, Corinthians, Ephesians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000" b="1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WHAT MUST I DO TO BE SAVED</a:t>
            </a:r>
            <a:r>
              <a:rPr lang="en-US" sz="20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sp>
        <p:nvSpPr>
          <p:cNvPr id="93196" name="Text Box 10"/>
          <p:cNvSpPr txBox="1">
            <a:spLocks noChangeArrowheads="1"/>
          </p:cNvSpPr>
          <p:nvPr/>
        </p:nvSpPr>
        <p:spPr bwMode="auto">
          <a:xfrm>
            <a:off x="3886200" y="1447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b="1">
                <a:solidFill>
                  <a:srgbClr val="000000"/>
                </a:solidFill>
                <a:latin typeface="Arial" charset="0"/>
              </a:rPr>
              <a:t>ACTS </a:t>
            </a:r>
          </a:p>
        </p:txBody>
      </p:sp>
      <p:sp>
        <p:nvSpPr>
          <p:cNvPr id="93197" name="AutoShape 14"/>
          <p:cNvSpPr>
            <a:spLocks noChangeArrowheads="1"/>
          </p:cNvSpPr>
          <p:nvPr/>
        </p:nvSpPr>
        <p:spPr bwMode="auto">
          <a:xfrm rot="7880541">
            <a:off x="4756150" y="1035050"/>
            <a:ext cx="1144588" cy="598488"/>
          </a:xfrm>
          <a:prstGeom prst="notchedRightArrow">
            <a:avLst>
              <a:gd name="adj1" fmla="val 50000"/>
              <a:gd name="adj2" fmla="val 478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WHERE CAN I FIND THE PLAN OF SALVATION?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1828800" cy="4953000"/>
          </a:xfrm>
          <a:solidFill>
            <a:srgbClr val="CC0000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Heb. 1:1,2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Noah, Abraham, Jacob, 12 Patriarchs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Ex. 20; Deut. 5 Law of Moses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66"/>
                </a:solidFill>
                <a:latin typeface="Arial Narrow" pitchFamily="34" charset="0"/>
              </a:rPr>
              <a:t>Isa. 9:6,7 Prophets spoke of Christ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1828800" y="1905000"/>
            <a:ext cx="1752600" cy="4953000"/>
          </a:xfrm>
          <a:prstGeom prst="rect">
            <a:avLst/>
          </a:prstGeom>
          <a:solidFill>
            <a:srgbClr val="00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Matthew Mark Luke John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Jesus’ birth – life – ministry – death – burial – resurrec- 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Jn. 20:30</a:t>
            </a:r>
          </a:p>
        </p:txBody>
      </p:sp>
      <p:sp>
        <p:nvSpPr>
          <p:cNvPr id="94213" name="Rectangle 6"/>
          <p:cNvSpPr>
            <a:spLocks noChangeArrowheads="1"/>
          </p:cNvSpPr>
          <p:nvPr/>
        </p:nvSpPr>
        <p:spPr bwMode="auto">
          <a:xfrm>
            <a:off x="5486400" y="1905000"/>
            <a:ext cx="1828800" cy="4953000"/>
          </a:xfrm>
          <a:prstGeom prst="rect">
            <a:avLst/>
          </a:prstGeom>
          <a:solidFill>
            <a:srgbClr val="996633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Romans,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 Corinthians, Galatians, Philippians, Colossians, Thes. Heb. Tim, Titus, Philemon, James, Peter, John, Jude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Written to </a:t>
            </a:r>
            <a:r>
              <a:rPr lang="en-US" sz="2000" b="1">
                <a:solidFill>
                  <a:srgbClr val="FFFF66"/>
                </a:solidFill>
                <a:latin typeface="Arial Narrow" pitchFamily="34" charset="0"/>
              </a:rPr>
              <a:t>Encourage </a:t>
            </a:r>
            <a:r>
              <a:rPr lang="en-US" b="1">
                <a:solidFill>
                  <a:srgbClr val="FFFF66"/>
                </a:solidFill>
                <a:latin typeface="Arial Narrow" pitchFamily="34" charset="0"/>
              </a:rPr>
              <a:t>Christians</a:t>
            </a:r>
          </a:p>
        </p:txBody>
      </p:sp>
      <p:sp>
        <p:nvSpPr>
          <p:cNvPr id="94214" name="Rectangle 7"/>
          <p:cNvSpPr>
            <a:spLocks noChangeArrowheads="1"/>
          </p:cNvSpPr>
          <p:nvPr/>
        </p:nvSpPr>
        <p:spPr bwMode="auto">
          <a:xfrm>
            <a:off x="7315200" y="1905000"/>
            <a:ext cx="1828800" cy="4953000"/>
          </a:xfrm>
          <a:prstGeom prst="rect">
            <a:avLst/>
          </a:prstGeom>
          <a:solidFill>
            <a:srgbClr val="0033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" charset="0"/>
              </a:rPr>
              <a:t>Reveals Future &amp; Destiny of the church.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FFFF66"/>
                </a:solidFill>
                <a:latin typeface="Arial" charset="0"/>
              </a:rPr>
              <a:t>Also, heaven is pictured</a:t>
            </a:r>
          </a:p>
        </p:txBody>
      </p:sp>
      <p:sp>
        <p:nvSpPr>
          <p:cNvPr id="94215" name="Text Box 8"/>
          <p:cNvSpPr txBox="1">
            <a:spLocks noChangeArrowheads="1"/>
          </p:cNvSpPr>
          <p:nvPr/>
        </p:nvSpPr>
        <p:spPr bwMode="auto">
          <a:xfrm>
            <a:off x="0" y="1447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O. T. ?</a:t>
            </a:r>
          </a:p>
        </p:txBody>
      </p:sp>
      <p:sp>
        <p:nvSpPr>
          <p:cNvPr id="94216" name="Text Box 9"/>
          <p:cNvSpPr txBox="1">
            <a:spLocks noChangeArrowheads="1"/>
          </p:cNvSpPr>
          <p:nvPr/>
        </p:nvSpPr>
        <p:spPr bwMode="auto">
          <a:xfrm>
            <a:off x="18288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GOSPELS?</a:t>
            </a:r>
          </a:p>
        </p:txBody>
      </p:sp>
      <p:sp>
        <p:nvSpPr>
          <p:cNvPr id="94217" name="Text Box 11"/>
          <p:cNvSpPr txBox="1">
            <a:spLocks noChangeArrowheads="1"/>
          </p:cNvSpPr>
          <p:nvPr/>
        </p:nvSpPr>
        <p:spPr bwMode="auto">
          <a:xfrm>
            <a:off x="5486400" y="144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EPISTLES?</a:t>
            </a:r>
          </a:p>
        </p:txBody>
      </p:sp>
      <p:sp>
        <p:nvSpPr>
          <p:cNvPr id="94218" name="Text Box 12"/>
          <p:cNvSpPr txBox="1">
            <a:spLocks noChangeArrowheads="1"/>
          </p:cNvSpPr>
          <p:nvPr/>
        </p:nvSpPr>
        <p:spPr bwMode="auto">
          <a:xfrm>
            <a:off x="7239000" y="1447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 Narrow" pitchFamily="34" charset="0"/>
              </a:rPr>
              <a:t>REVELATION</a:t>
            </a:r>
          </a:p>
        </p:txBody>
      </p:sp>
      <p:sp>
        <p:nvSpPr>
          <p:cNvPr id="94219" name="Rectangle 13"/>
          <p:cNvSpPr>
            <a:spLocks noChangeArrowheads="1"/>
          </p:cNvSpPr>
          <p:nvPr/>
        </p:nvSpPr>
        <p:spPr bwMode="auto">
          <a:xfrm>
            <a:off x="8153400" y="892175"/>
            <a:ext cx="387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ial Narrow" pitchFamily="34" charset="0"/>
              </a:rPr>
              <a:t>?</a:t>
            </a:r>
          </a:p>
        </p:txBody>
      </p:sp>
      <p:grpSp>
        <p:nvGrpSpPr>
          <p:cNvPr id="94220" name="Group 16"/>
          <p:cNvGrpSpPr>
            <a:grpSpLocks/>
          </p:cNvGrpSpPr>
          <p:nvPr/>
        </p:nvGrpSpPr>
        <p:grpSpPr bwMode="auto">
          <a:xfrm>
            <a:off x="3581400" y="1447800"/>
            <a:ext cx="2122488" cy="5410200"/>
            <a:chOff x="2256" y="912"/>
            <a:chExt cx="1337" cy="3408"/>
          </a:xfrm>
        </p:grpSpPr>
        <p:grpSp>
          <p:nvGrpSpPr>
            <p:cNvPr id="94221" name="Group 15"/>
            <p:cNvGrpSpPr>
              <a:grpSpLocks/>
            </p:cNvGrpSpPr>
            <p:nvPr/>
          </p:nvGrpSpPr>
          <p:grpSpPr bwMode="auto">
            <a:xfrm>
              <a:off x="2256" y="912"/>
              <a:ext cx="1200" cy="3408"/>
              <a:chOff x="2256" y="912"/>
              <a:chExt cx="1200" cy="3408"/>
            </a:xfrm>
          </p:grpSpPr>
          <p:sp>
            <p:nvSpPr>
              <p:cNvPr id="27653" name="Rectangle 5"/>
              <p:cNvSpPr>
                <a:spLocks noChangeArrowheads="1"/>
              </p:cNvSpPr>
              <p:nvPr/>
            </p:nvSpPr>
            <p:spPr bwMode="auto">
              <a:xfrm>
                <a:off x="2256" y="1200"/>
                <a:ext cx="1200" cy="31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b="1">
                    <a:solidFill>
                      <a:srgbClr val="000000"/>
                    </a:solidFill>
                    <a:latin typeface="Arial Narrow" pitchFamily="34" charset="0"/>
                  </a:rPr>
                  <a:t>Early church</a:t>
                </a:r>
              </a:p>
              <a:p>
                <a:pPr marL="342900" indent="-342900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2000" b="1">
                    <a:solidFill>
                      <a:srgbClr val="CC0000"/>
                    </a:solidFill>
                    <a:latin typeface="Copperplate Gothic Bold" pitchFamily="34" charset="0"/>
                  </a:rPr>
                  <a:t>Convert</a:t>
                </a:r>
                <a:r>
                  <a:rPr lang="en-US" sz="1600" b="1">
                    <a:solidFill>
                      <a:srgbClr val="CC0000"/>
                    </a:solidFill>
                    <a:latin typeface="Copperplate Gothic Bold" pitchFamily="34" charset="0"/>
                  </a:rPr>
                  <a:t>s</a:t>
                </a:r>
                <a:r>
                  <a:rPr lang="en-US" sz="2000" b="1">
                    <a:solidFill>
                      <a:srgbClr val="CC0000"/>
                    </a:solidFill>
                    <a:latin typeface="Copperplate Gothic Bold" pitchFamily="34" charset="0"/>
                  </a:rPr>
                  <a:t> </a:t>
                </a:r>
                <a:r>
                  <a:rPr lang="en-US" sz="2000" b="1">
                    <a:solidFill>
                      <a:srgbClr val="000000"/>
                    </a:solidFill>
                    <a:latin typeface="Arial Narrow" pitchFamily="34" charset="0"/>
                  </a:rPr>
                  <a:t>Jews Samaritans Eunuch, Saul, Cornelius, Lydia, Jailer, Corinthians, Ephesians</a:t>
                </a:r>
              </a:p>
              <a:p>
                <a:pPr marL="342900" indent="-342900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2000" b="1" u="sng">
                    <a:solidFill>
                      <a:srgbClr val="CC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WHAT MUST I DO TO BE SAVED</a:t>
                </a:r>
                <a:r>
                  <a:rPr lang="en-US" sz="2000" b="1">
                    <a:solidFill>
                      <a:srgbClr val="000000"/>
                    </a:solidFill>
                    <a:latin typeface="Arial Narrow" pitchFamily="34" charset="0"/>
                  </a:rPr>
                  <a:t>?</a:t>
                </a:r>
              </a:p>
            </p:txBody>
          </p:sp>
          <p:sp>
            <p:nvSpPr>
              <p:cNvPr id="94224" name="Text Box 10"/>
              <p:cNvSpPr txBox="1">
                <a:spLocks noChangeArrowheads="1"/>
              </p:cNvSpPr>
              <p:nvPr/>
            </p:nvSpPr>
            <p:spPr bwMode="auto">
              <a:xfrm>
                <a:off x="2448" y="912"/>
                <a:ext cx="9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r>
                  <a:rPr lang="en-US" b="1">
                    <a:solidFill>
                      <a:srgbClr val="000000"/>
                    </a:solidFill>
                    <a:latin typeface="Arial" charset="0"/>
                  </a:rPr>
                  <a:t>ACTS ?</a:t>
                </a:r>
              </a:p>
            </p:txBody>
          </p:sp>
        </p:grpSp>
        <p:sp>
          <p:nvSpPr>
            <p:cNvPr id="94222" name="AutoShape 14"/>
            <p:cNvSpPr>
              <a:spLocks noChangeArrowheads="1"/>
            </p:cNvSpPr>
            <p:nvPr/>
          </p:nvSpPr>
          <p:spPr bwMode="auto">
            <a:xfrm rot="7880541">
              <a:off x="3044" y="3004"/>
              <a:ext cx="721" cy="377"/>
            </a:xfrm>
            <a:prstGeom prst="notchedRightArrow">
              <a:avLst>
                <a:gd name="adj1" fmla="val 50000"/>
                <a:gd name="adj2" fmla="val 4781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52400" y="228600"/>
            <a:ext cx="8839200" cy="646113"/>
          </a:xfrm>
          <a:prstGeom prst="rect">
            <a:avLst/>
          </a:prstGeom>
          <a:solidFill>
            <a:srgbClr val="FFF4C5"/>
          </a:solidFill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DISTURBED THE AUDIENCE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28600" y="1143000"/>
            <a:ext cx="2667000" cy="4114800"/>
            <a:chOff x="144" y="1536"/>
            <a:chExt cx="1680" cy="2592"/>
          </a:xfrm>
        </p:grpSpPr>
        <p:sp>
          <p:nvSpPr>
            <p:cNvPr id="95239" name="Rectangle 7"/>
            <p:cNvSpPr>
              <a:spLocks noChangeArrowheads="1"/>
            </p:cNvSpPr>
            <p:nvPr/>
          </p:nvSpPr>
          <p:spPr bwMode="auto">
            <a:xfrm>
              <a:off x="144" y="1536"/>
              <a:ext cx="1680" cy="25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240" name="Text Box 4"/>
            <p:cNvSpPr txBox="1">
              <a:spLocks noChangeArrowheads="1"/>
            </p:cNvSpPr>
            <p:nvPr/>
          </p:nvSpPr>
          <p:spPr bwMode="auto">
            <a:xfrm>
              <a:off x="192" y="1680"/>
              <a:ext cx="1536" cy="1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>
                  <a:solidFill>
                    <a:srgbClr val="000000"/>
                  </a:solidFill>
                  <a:latin typeface="Arial Black" pitchFamily="34" charset="0"/>
                </a:rPr>
                <a:t>PETER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Acts 2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Jews </a:t>
              </a:r>
              <a:r>
                <a:rPr lang="en-US" i="1">
                  <a:solidFill>
                    <a:srgbClr val="CC0000"/>
                  </a:solidFill>
                  <a:latin typeface="Arial Black" pitchFamily="34" charset="0"/>
                </a:rPr>
                <a:t>“cut to the heart”</a:t>
              </a:r>
              <a:r>
                <a:rPr lang="en-US">
                  <a:solidFill>
                    <a:srgbClr val="000000"/>
                  </a:solidFill>
                  <a:latin typeface="Arial Black" pitchFamily="34" charset="0"/>
                </a:rPr>
                <a:t> on Pentecost. </a:t>
              </a:r>
              <a:endParaRPr lang="en-US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5241" name="Text Box 13"/>
            <p:cNvSpPr txBox="1">
              <a:spLocks noChangeArrowheads="1"/>
            </p:cNvSpPr>
            <p:nvPr/>
          </p:nvSpPr>
          <p:spPr bwMode="auto">
            <a:xfrm>
              <a:off x="336" y="3360"/>
              <a:ext cx="1344" cy="312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Arial" charset="0"/>
                </a:rPr>
                <a:t>vs. 37</a:t>
              </a:r>
            </a:p>
          </p:txBody>
        </p:sp>
      </p:grpSp>
      <p:sp>
        <p:nvSpPr>
          <p:cNvPr id="95236" name="Text Box 18"/>
          <p:cNvSpPr txBox="1">
            <a:spLocks noChangeArrowheads="1"/>
          </p:cNvSpPr>
          <p:nvPr/>
        </p:nvSpPr>
        <p:spPr bwMode="auto">
          <a:xfrm>
            <a:off x="762000" y="4953000"/>
            <a:ext cx="21336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>
                <a:solidFill>
                  <a:srgbClr val="000000"/>
                </a:solidFill>
              </a:rPr>
              <a:t>Jesus - Mt. 21:45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8000" y="2362200"/>
            <a:ext cx="5867400" cy="286226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Acts 20:27 – </a:t>
            </a:r>
          </a:p>
          <a:p>
            <a:pPr algn="just">
              <a:defRPr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"For 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(Paul) 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have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shunned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 declare to you the whole counsel of God.</a:t>
            </a:r>
          </a:p>
        </p:txBody>
      </p:sp>
      <p:sp>
        <p:nvSpPr>
          <p:cNvPr id="95238" name="Text Box 17"/>
          <p:cNvSpPr txBox="1">
            <a:spLocks noChangeArrowheads="1"/>
          </p:cNvSpPr>
          <p:nvPr/>
        </p:nvSpPr>
        <p:spPr bwMode="auto">
          <a:xfrm>
            <a:off x="6934200" y="6611938"/>
            <a:ext cx="2209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>
                <a:solidFill>
                  <a:srgbClr val="FFFFFF"/>
                </a:solidFill>
              </a:rPr>
              <a:t>Next Blank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T Blue132A">
  <a:themeElements>
    <a:clrScheme name="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T Blue132A">
      <a:majorFont>
        <a:latin typeface="LegacySanITCUltOS"/>
        <a:ea typeface=""/>
        <a:cs typeface=""/>
      </a:majorFont>
      <a:minorFont>
        <a:latin typeface="LegacySanITCU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T Blue132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 Blue132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PT Blue132A">
  <a:themeElements>
    <a:clrScheme name="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T Blue132A">
      <a:majorFont>
        <a:latin typeface="LegacySanITCUltOS"/>
        <a:ea typeface=""/>
        <a:cs typeface=""/>
      </a:majorFont>
      <a:minorFont>
        <a:latin typeface="LegacySanITCU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T Blue132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 Blue132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 Blue132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2248</Words>
  <Application>Microsoft Office PowerPoint</Application>
  <PresentationFormat>On-screen Show (4:3)</PresentationFormat>
  <Paragraphs>479</Paragraphs>
  <Slides>81</Slides>
  <Notes>23</Notes>
  <HiddenSlides>33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81</vt:i4>
      </vt:variant>
    </vt:vector>
  </HeadingPairs>
  <TitlesOfParts>
    <vt:vector size="108" baseType="lpstr">
      <vt:lpstr>Times New Roman</vt:lpstr>
      <vt:lpstr>Arial</vt:lpstr>
      <vt:lpstr>LegacySanITCUltOS</vt:lpstr>
      <vt:lpstr>LegacySanITCUlt</vt:lpstr>
      <vt:lpstr>Calibri</vt:lpstr>
      <vt:lpstr>Arial Narrow</vt:lpstr>
      <vt:lpstr>Arial Black</vt:lpstr>
      <vt:lpstr>Verdana</vt:lpstr>
      <vt:lpstr>Lucida Sans</vt:lpstr>
      <vt:lpstr>Comic Sans MS</vt:lpstr>
      <vt:lpstr>Copperplate Gothic Bold</vt:lpstr>
      <vt:lpstr>Default Design</vt:lpstr>
      <vt:lpstr>PT Blue132A</vt:lpstr>
      <vt:lpstr>1_Default Design</vt:lpstr>
      <vt:lpstr>2_Default Design</vt:lpstr>
      <vt:lpstr>3_Default Design</vt:lpstr>
      <vt:lpstr>4_Default Design</vt:lpstr>
      <vt:lpstr>5_Default Design</vt:lpstr>
      <vt:lpstr>7_Default Design</vt:lpstr>
      <vt:lpstr>9_Default Design</vt:lpstr>
      <vt:lpstr>2_PT Blue132A</vt:lpstr>
      <vt:lpstr>10_Default Design</vt:lpstr>
      <vt:lpstr>11_Default Design</vt:lpstr>
      <vt:lpstr>1_Office Theme</vt:lpstr>
      <vt:lpstr>14_Default Design</vt:lpstr>
      <vt:lpstr>6_Default Design</vt:lpstr>
      <vt:lpstr>12_Default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Gospel Sermon on Pentecost: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378 - The Solid Rock - Title</vt:lpstr>
      <vt:lpstr>378 - The Solid Rock - 1.1</vt:lpstr>
      <vt:lpstr>378 - The Solid Rock - 1.2</vt:lpstr>
      <vt:lpstr>378 - The Solid Rock - C.1</vt:lpstr>
      <vt:lpstr>378 - The Solid Rock - C.2</vt:lpstr>
      <vt:lpstr>378 - The Solid Rock - 2.1</vt:lpstr>
      <vt:lpstr>378 - The Solid Rock - 2.2</vt:lpstr>
      <vt:lpstr>378 - The Solid Rock - C.1</vt:lpstr>
      <vt:lpstr>378 - The Solid Rock - C.2</vt:lpstr>
      <vt:lpstr>378 - The Solid Rock - 3.1</vt:lpstr>
      <vt:lpstr>378 - The Solid Rock - 3.2</vt:lpstr>
      <vt:lpstr>378 - The Solid Rock - C.1</vt:lpstr>
      <vt:lpstr>378 - The Solid Rock - C.2</vt:lpstr>
      <vt:lpstr>378 - The Solid Rock - 4.1</vt:lpstr>
      <vt:lpstr>378 - The Solid Rock - 4.2</vt:lpstr>
      <vt:lpstr>378 - The Solid Rock - L.1</vt:lpstr>
      <vt:lpstr>378 - The Solid Rock - L.2</vt:lpstr>
      <vt:lpstr>612 - Love Lifted Me - Title</vt:lpstr>
      <vt:lpstr>612 - Love Lifted Me - 1.1</vt:lpstr>
      <vt:lpstr>612 - Love Lifted Me - 1.2</vt:lpstr>
      <vt:lpstr>612 - Love Lifted Me - 1.3</vt:lpstr>
      <vt:lpstr>612 - Love Lifted Me - C.1</vt:lpstr>
      <vt:lpstr>612 - Love Lifted Me - C.2</vt:lpstr>
      <vt:lpstr>612 - Love Lifted Me - 2.1</vt:lpstr>
      <vt:lpstr>612 - Love Lifted Me - 2.2</vt:lpstr>
      <vt:lpstr>612 - Love Lifted Me - 2.3</vt:lpstr>
      <vt:lpstr>612 - Love Lifted Me - C.1</vt:lpstr>
      <vt:lpstr>612 - Love Lifted Me - C.2</vt:lpstr>
      <vt:lpstr>612 - Love Lifted Me - 3.1</vt:lpstr>
      <vt:lpstr>612 - Love Lifted Me - 3.2</vt:lpstr>
      <vt:lpstr>612 - Love Lifted Me - 3.3</vt:lpstr>
      <vt:lpstr>612 - Love Lifted Me - C.1</vt:lpstr>
      <vt:lpstr>612 - Love Lifted Me - C.2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“PREACHING” - also</vt:lpstr>
      <vt:lpstr>Sermon on Pentecost – a Model Today!</vt:lpstr>
      <vt:lpstr>Slide 67</vt:lpstr>
      <vt:lpstr>Slide 68</vt:lpstr>
      <vt:lpstr>Slide 69</vt:lpstr>
      <vt:lpstr>Kind of Preaching God Wants:</vt:lpstr>
      <vt:lpstr>Slide 71</vt:lpstr>
      <vt:lpstr>Slide 72</vt:lpstr>
      <vt:lpstr>Slide 73</vt:lpstr>
      <vt:lpstr>Slide 74</vt:lpstr>
      <vt:lpstr>WHERE CAN I FIND THE PLAN OF SALVATION?</vt:lpstr>
      <vt:lpstr>WHERE CAN I FIND THE PLAN OF SALVATION?</vt:lpstr>
      <vt:lpstr>WHERE CAN I FIND THE PLAN OF SALVATION?</vt:lpstr>
      <vt:lpstr>WHERE CAN I FIND THE PLAN OF SALVATION?</vt:lpstr>
      <vt:lpstr>WHERE CAN I FIND THE PLAN OF SALVATION?</vt:lpstr>
      <vt:lpstr>WHERE CAN I FIND THE PLAN OF SALVATION?</vt:lpstr>
      <vt:lpstr>Slide 81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Stevens</dc:creator>
  <cp:lastModifiedBy>Tim Stevens</cp:lastModifiedBy>
  <cp:revision>148</cp:revision>
  <dcterms:created xsi:type="dcterms:W3CDTF">2003-04-24T18:42:53Z</dcterms:created>
  <dcterms:modified xsi:type="dcterms:W3CDTF">2010-09-25T02:44:52Z</dcterms:modified>
</cp:coreProperties>
</file>