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7.xml" ContentType="application/vnd.openxmlformats-officedocument.presentationml.slideMaster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80" r:id="rId4"/>
    <p:sldMasterId id="2147483682" r:id="rId5"/>
    <p:sldMasterId id="2147483697" r:id="rId6"/>
    <p:sldMasterId id="2147483709" r:id="rId7"/>
  </p:sldMasterIdLst>
  <p:notesMasterIdLst>
    <p:notesMasterId r:id="rId91"/>
  </p:notesMasterIdLst>
  <p:sldIdLst>
    <p:sldId id="256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16" r:id="rId20"/>
    <p:sldId id="315" r:id="rId21"/>
    <p:sldId id="320" r:id="rId22"/>
    <p:sldId id="271" r:id="rId23"/>
    <p:sldId id="317" r:id="rId24"/>
    <p:sldId id="319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72" r:id="rId33"/>
    <p:sldId id="273" r:id="rId34"/>
    <p:sldId id="274" r:id="rId35"/>
    <p:sldId id="275" r:id="rId36"/>
    <p:sldId id="257" r:id="rId37"/>
    <p:sldId id="358" r:id="rId38"/>
    <p:sldId id="285" r:id="rId39"/>
    <p:sldId id="286" r:id="rId40"/>
    <p:sldId id="287" r:id="rId41"/>
    <p:sldId id="288" r:id="rId42"/>
    <p:sldId id="292" r:id="rId43"/>
    <p:sldId id="293" r:id="rId44"/>
    <p:sldId id="294" r:id="rId45"/>
    <p:sldId id="298" r:id="rId46"/>
    <p:sldId id="299" r:id="rId47"/>
    <p:sldId id="300" r:id="rId48"/>
    <p:sldId id="301" r:id="rId49"/>
    <p:sldId id="302" r:id="rId50"/>
    <p:sldId id="303" r:id="rId51"/>
    <p:sldId id="270" r:id="rId52"/>
    <p:sldId id="276" r:id="rId53"/>
    <p:sldId id="269" r:id="rId54"/>
    <p:sldId id="359" r:id="rId55"/>
    <p:sldId id="360" r:id="rId56"/>
    <p:sldId id="361" r:id="rId57"/>
    <p:sldId id="362" r:id="rId58"/>
    <p:sldId id="363" r:id="rId59"/>
    <p:sldId id="364" r:id="rId60"/>
    <p:sldId id="365" r:id="rId61"/>
    <p:sldId id="366" r:id="rId62"/>
    <p:sldId id="367" r:id="rId63"/>
    <p:sldId id="368" r:id="rId64"/>
    <p:sldId id="369" r:id="rId65"/>
    <p:sldId id="337" r:id="rId66"/>
    <p:sldId id="332" r:id="rId67"/>
    <p:sldId id="333" r:id="rId68"/>
    <p:sldId id="334" r:id="rId69"/>
    <p:sldId id="335" r:id="rId70"/>
    <p:sldId id="336" r:id="rId71"/>
    <p:sldId id="338" r:id="rId72"/>
    <p:sldId id="339" r:id="rId73"/>
    <p:sldId id="340" r:id="rId74"/>
    <p:sldId id="341" r:id="rId75"/>
    <p:sldId id="342" r:id="rId76"/>
    <p:sldId id="343" r:id="rId77"/>
    <p:sldId id="344" r:id="rId78"/>
    <p:sldId id="345" r:id="rId79"/>
    <p:sldId id="346" r:id="rId80"/>
    <p:sldId id="347" r:id="rId81"/>
    <p:sldId id="348" r:id="rId82"/>
    <p:sldId id="349" r:id="rId83"/>
    <p:sldId id="350" r:id="rId84"/>
    <p:sldId id="351" r:id="rId85"/>
    <p:sldId id="352" r:id="rId86"/>
    <p:sldId id="353" r:id="rId87"/>
    <p:sldId id="354" r:id="rId88"/>
    <p:sldId id="355" r:id="rId89"/>
    <p:sldId id="357" r:id="rId9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3D4"/>
    <a:srgbClr val="D20000"/>
    <a:srgbClr val="FFFF00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7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1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slide" Target="slides/slide83.xml"/><Relationship Id="rId95" Type="http://schemas.openxmlformats.org/officeDocument/2006/relationships/tableStyles" Target="tableStyle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85E1-AE61-4CB7-8871-8BD7239532C9}" type="datetimeFigureOut">
              <a:rPr lang="en-US" smtClean="0"/>
              <a:pPr/>
              <a:t>9/25/2010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73727-59C8-4CE9-8AF8-50618BC6E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709F674F-5FF1-4C50-AE02-5B1470F93F7E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19</a:t>
            </a:fld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709F674F-5FF1-4C50-AE02-5B1470F93F7E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48</a:t>
            </a:fld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709F674F-5FF1-4C50-AE02-5B1470F93F7E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60</a:t>
            </a:fld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E55D0C-EFE9-4DD5-A087-3C64F50BA6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993C2-E536-4046-8DE2-1A0B445F60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A51F7-C5BF-4B72-A07E-044241065D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3ACC0-8CEF-4C4A-BE46-4DF967DE3C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85C2F-C928-44D7-950D-6E31021462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BE32-5060-4903-98C1-4DC482E586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78624-7D86-4CC6-B4CA-91D93A0497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E04CB-1C4C-4D3C-B300-5C73F68086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BDBF3-F9F5-40E8-A20C-A21095670F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97C3F-6800-4C02-9A33-C26DA94F3B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3EA8E-FCA8-4A29-82AD-689BCAFEEE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9/25/2010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9/25/2010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9/25/2010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898F7805-F146-4B5F-A5CC-F03413179F29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9/25/2010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151EC3DB-4600-4F21-895E-7BC1F1B984D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fld id="{355975CA-5C1C-49E9-9679-43A34025F67E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9/25/2010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68734E3E-8F71-4DC1-BC09-E05CCA28E9E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8E55D0C-EFE9-4DD5-A087-3C64F50BA66B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C1993C2-E536-4046-8DE2-1A0B445F609E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EEA51F7-C5BF-4B72-A07E-044241065DE7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7ED3ACC0-8CEF-4C4A-BE46-4DF967DE3C03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3785C2F-C928-44D7-950D-6E3102146220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F84BE32-5060-4903-98C1-4DC482E5869E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DC78624-7D86-4CC6-B4CA-91D93A0497EC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24E04CB-1C4C-4D3C-B300-5C73F6808611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02BDBF3-F9F5-40E8-A20C-A21095670F47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8297C3F-6800-4C02-9A33-C26DA94F3BFC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9783EA8E-FCA8-4A29-82AD-689BCAFEEE61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9/25/2010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1D20A71-69FC-49D7-BDDC-06E2D93D4D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9/25/2010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9/25/2010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9/25/2010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3340B045-03C3-4EA7-8B77-B692D5C2DE48}" type="datetimeFigureOut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>
                <a:defRPr/>
              </a:pPr>
              <a:t>9/25/2010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5A2B56F4-EFCF-491C-8727-22AF8760AAD0}" type="slidenum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01D20A71-69FC-49D7-BDDC-06E2D93D4D67}" type="slidenum">
              <a:rPr lang="en-US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9/25/2010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981200" y="2330450"/>
            <a:ext cx="5029200" cy="830997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solidFill>
                  <a:schemeClr val="bg1"/>
                </a:solidFill>
                <a:latin typeface="Arial Black" pitchFamily="34" charset="0"/>
              </a:rPr>
              <a:t>John 13:1-17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1600" y="115669"/>
            <a:ext cx="3810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Supplement 18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05800" y="0"/>
            <a:ext cx="838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End of Verse 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05800" y="0"/>
            <a:ext cx="838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End of Verse 2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05800" y="0"/>
            <a:ext cx="838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black"/>
                </a:solidFill>
                <a:latin typeface="Calibri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514600" y="1066800"/>
            <a:ext cx="3962400" cy="641350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Arial Black" pitchFamily="34" charset="0"/>
              </a:rPr>
              <a:t>John 13:1-17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3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057400"/>
            <a:ext cx="9144000" cy="1447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-76200" y="0"/>
            <a:ext cx="9144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sz="2800" b="1" dirty="0"/>
              <a:t>Mark </a:t>
            </a:r>
            <a:r>
              <a:rPr lang="en-US" sz="2800" b="1" dirty="0" smtClean="0"/>
              <a:t>9:33-35</a:t>
            </a:r>
            <a:endParaRPr lang="en-US" sz="2800" b="1" dirty="0"/>
          </a:p>
          <a:p>
            <a:pPr algn="just"/>
            <a:endParaRPr lang="en-US" sz="1200" b="1" dirty="0" smtClean="0"/>
          </a:p>
          <a:p>
            <a:pPr algn="just"/>
            <a:r>
              <a:rPr lang="en-US" sz="2800" b="1" dirty="0" smtClean="0"/>
              <a:t>33</a:t>
            </a:r>
            <a:r>
              <a:rPr lang="en-US" sz="2800" b="1" dirty="0"/>
              <a:t>	Then He came to Capernaum. And when He </a:t>
            </a:r>
            <a:r>
              <a:rPr lang="en-US" sz="2800" b="1" dirty="0" smtClean="0"/>
              <a:t>	was </a:t>
            </a:r>
            <a:r>
              <a:rPr lang="en-US" sz="2800" b="1" dirty="0"/>
              <a:t>in the house He asked them, "What was it </a:t>
            </a:r>
            <a:r>
              <a:rPr lang="en-US" sz="2800" b="1" dirty="0" smtClean="0"/>
              <a:t>	you </a:t>
            </a:r>
            <a:r>
              <a:rPr lang="en-US" sz="2800" b="1" dirty="0"/>
              <a:t>disputed among yourselves on the road?"</a:t>
            </a:r>
          </a:p>
          <a:p>
            <a:pPr algn="just"/>
            <a:endParaRPr lang="en-US" sz="1200" b="1" u="sng" dirty="0" smtClean="0"/>
          </a:p>
          <a:p>
            <a:pPr algn="just"/>
            <a:r>
              <a:rPr lang="en-US" sz="2800" b="1" u="sng" dirty="0" smtClean="0"/>
              <a:t>34</a:t>
            </a:r>
            <a:r>
              <a:rPr lang="en-US" sz="2800" b="1" dirty="0"/>
              <a:t>	But they kept silent, </a:t>
            </a:r>
            <a:r>
              <a:rPr lang="en-US" sz="2800" b="1" dirty="0">
                <a:solidFill>
                  <a:srgbClr val="C00000"/>
                </a:solidFill>
              </a:rPr>
              <a:t>for on the road they had </a:t>
            </a:r>
            <a:r>
              <a:rPr lang="en-US" sz="2800" b="1" dirty="0" smtClean="0">
                <a:solidFill>
                  <a:srgbClr val="C00000"/>
                </a:solidFill>
              </a:rPr>
              <a:t>	disputed </a:t>
            </a:r>
            <a:r>
              <a:rPr lang="en-US" sz="2800" b="1" dirty="0">
                <a:solidFill>
                  <a:srgbClr val="C00000"/>
                </a:solidFill>
              </a:rPr>
              <a:t>among themselves who would be the </a:t>
            </a:r>
            <a:r>
              <a:rPr lang="en-US" sz="2800" b="1" dirty="0" smtClean="0">
                <a:solidFill>
                  <a:srgbClr val="C00000"/>
                </a:solidFill>
              </a:rPr>
              <a:t>	greatest</a:t>
            </a:r>
            <a:r>
              <a:rPr lang="en-US" sz="2800" b="1" dirty="0">
                <a:solidFill>
                  <a:srgbClr val="C00000"/>
                </a:solidFill>
              </a:rPr>
              <a:t>.</a:t>
            </a:r>
          </a:p>
          <a:p>
            <a:pPr algn="just"/>
            <a:endParaRPr lang="en-US" sz="1200" b="1" dirty="0" smtClean="0"/>
          </a:p>
          <a:p>
            <a:pPr algn="just"/>
            <a:r>
              <a:rPr lang="en-US" sz="2800" b="1" dirty="0" smtClean="0"/>
              <a:t>35</a:t>
            </a:r>
            <a:r>
              <a:rPr lang="en-US" sz="2800" b="1" dirty="0"/>
              <a:t>	And He sat down, called the twelve, and said to </a:t>
            </a:r>
            <a:r>
              <a:rPr lang="en-US" sz="2800" b="1" dirty="0" smtClean="0"/>
              <a:t>	them</a:t>
            </a:r>
            <a:r>
              <a:rPr lang="en-US" sz="2800" b="1" dirty="0"/>
              <a:t>, "If anyone desires to be first, he shall be </a:t>
            </a:r>
            <a:r>
              <a:rPr lang="en-US" sz="2800" b="1" dirty="0" smtClean="0"/>
              <a:t>	last </a:t>
            </a:r>
            <a:r>
              <a:rPr lang="en-US" sz="2800" b="1" dirty="0"/>
              <a:t>of all and servant of all</a:t>
            </a:r>
            <a:r>
              <a:rPr lang="en-US" sz="2800" b="1" dirty="0" smtClean="0"/>
              <a:t>.”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0" y="4953000"/>
            <a:ext cx="9144000" cy="19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686800" cy="609600"/>
          </a:xfrm>
          <a:solidFill>
            <a:srgbClr val="FFFF00"/>
          </a:solidFill>
        </p:spPr>
        <p:txBody>
          <a:bodyPr/>
          <a:lstStyle/>
          <a:p>
            <a:r>
              <a:rPr lang="en-US">
                <a:latin typeface="Arial Black" pitchFamily="34" charset="0"/>
              </a:rPr>
              <a:t>Doesn’t WORRY about MY RIGHTS!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7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0" grpId="0" uiExpand="1" build="p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3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352800"/>
            <a:ext cx="9144000" cy="2743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646867"/>
            <a:ext cx="91440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/>
              <a:t>Ephesians 6:5-7</a:t>
            </a:r>
          </a:p>
          <a:p>
            <a:pPr algn="just"/>
            <a:endParaRPr lang="en-US" sz="800" b="1" dirty="0" smtClean="0"/>
          </a:p>
          <a:p>
            <a:pPr algn="just"/>
            <a:r>
              <a:rPr lang="en-US" sz="3200" b="1" dirty="0" smtClean="0"/>
              <a:t>5	Bondservants, be obedient to those who 	are your masters according to the flesh, 	with fear and trembling, in sincerity of 	heart, as to Christ;</a:t>
            </a:r>
          </a:p>
          <a:p>
            <a:pPr algn="just"/>
            <a:endParaRPr lang="en-US" sz="1000" b="1" dirty="0" smtClean="0"/>
          </a:p>
          <a:p>
            <a:pPr algn="just"/>
            <a:r>
              <a:rPr lang="en-US" sz="3200" b="1" u="sng" dirty="0" smtClean="0"/>
              <a:t>6</a:t>
            </a:r>
            <a:r>
              <a:rPr lang="en-US" sz="3200" b="1" dirty="0" smtClean="0"/>
              <a:t>	not with </a:t>
            </a:r>
            <a:r>
              <a:rPr lang="en-US" sz="3200" b="1" dirty="0" err="1" smtClean="0"/>
              <a:t>eyeservice</a:t>
            </a:r>
            <a:r>
              <a:rPr lang="en-US" sz="3200" b="1" dirty="0" smtClean="0"/>
              <a:t>, as men-pleasers, but 	as bondservants of Christ, </a:t>
            </a:r>
            <a:r>
              <a:rPr lang="en-US" sz="3200" b="1" dirty="0" smtClean="0">
                <a:solidFill>
                  <a:srgbClr val="C00000"/>
                </a:solidFill>
              </a:rPr>
              <a:t>doing the will 	of God from the heart,</a:t>
            </a:r>
          </a:p>
          <a:p>
            <a:pPr algn="just"/>
            <a:endParaRPr lang="en-US" sz="1000" b="1" dirty="0" smtClean="0"/>
          </a:p>
          <a:p>
            <a:pPr marL="514350" indent="-514350" algn="just">
              <a:buAutoNum type="arabicPlain" startAt="7"/>
            </a:pPr>
            <a:r>
              <a:rPr lang="en-US" sz="3200" b="1" dirty="0" smtClean="0">
                <a:solidFill>
                  <a:srgbClr val="C00000"/>
                </a:solidFill>
              </a:rPr>
              <a:t>   with good will doing service, as to the 	Lord, </a:t>
            </a:r>
            <a:r>
              <a:rPr lang="en-US" sz="3200" b="1" dirty="0" smtClean="0"/>
              <a:t>and not to men,</a:t>
            </a:r>
          </a:p>
          <a:p>
            <a:pPr marL="228600" indent="-228600" algn="just"/>
            <a:endParaRPr lang="en-US" sz="1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0" y="1447800"/>
            <a:ext cx="9144000" cy="3505200"/>
          </a:xfrm>
          <a:prstGeom prst="rect">
            <a:avLst/>
          </a:prstGeom>
          <a:solidFill>
            <a:srgbClr val="FCF3D4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Romans 12:10-11</a:t>
            </a:r>
          </a:p>
          <a:p>
            <a:pPr algn="just"/>
            <a:endParaRPr lang="en-US" sz="1600" b="1" dirty="0"/>
          </a:p>
          <a:p>
            <a:pPr algn="just"/>
            <a:r>
              <a:rPr lang="en-US" sz="3200" b="1" dirty="0"/>
              <a:t>10	Be kindly affectionate to one another </a:t>
            </a:r>
            <a:r>
              <a:rPr lang="en-US" sz="3200" b="1" dirty="0" smtClean="0"/>
              <a:t>	with </a:t>
            </a:r>
            <a:r>
              <a:rPr lang="en-US" sz="3200" b="1" dirty="0"/>
              <a:t>brotherly love, in honor </a:t>
            </a:r>
            <a:r>
              <a:rPr lang="en-US" sz="3200" b="1" u="sng" dirty="0">
                <a:solidFill>
                  <a:srgbClr val="C00000"/>
                </a:solidFill>
              </a:rPr>
              <a:t>giving </a:t>
            </a:r>
            <a:r>
              <a:rPr lang="en-US" sz="3200" b="1" dirty="0" smtClean="0">
                <a:solidFill>
                  <a:srgbClr val="C00000"/>
                </a:solidFill>
              </a:rPr>
              <a:t>	</a:t>
            </a:r>
            <a:r>
              <a:rPr lang="en-US" sz="3200" b="1" u="sng" dirty="0" smtClean="0">
                <a:solidFill>
                  <a:srgbClr val="C00000"/>
                </a:solidFill>
              </a:rPr>
              <a:t>preference </a:t>
            </a:r>
            <a:r>
              <a:rPr lang="en-US" sz="3200" b="1" u="sng" dirty="0">
                <a:solidFill>
                  <a:srgbClr val="C00000"/>
                </a:solidFill>
              </a:rPr>
              <a:t>to one another</a:t>
            </a:r>
            <a:r>
              <a:rPr lang="en-US" sz="3200" b="1" dirty="0"/>
              <a:t>;</a:t>
            </a:r>
          </a:p>
          <a:p>
            <a:pPr algn="just"/>
            <a:endParaRPr lang="en-US" sz="1600" b="1" dirty="0"/>
          </a:p>
          <a:p>
            <a:pPr algn="just"/>
            <a:r>
              <a:rPr lang="en-US" sz="3200" b="1" dirty="0"/>
              <a:t>11	not lagging in diligence, fervent in spirit, </a:t>
            </a:r>
            <a:r>
              <a:rPr lang="en-US" sz="3200" b="1" dirty="0" smtClean="0"/>
              <a:t>	serving </a:t>
            </a:r>
            <a:r>
              <a:rPr lang="en-US" sz="3200" b="1" dirty="0"/>
              <a:t>the Lord;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Verse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3800" y="6324600"/>
            <a:ext cx="2286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Go back to verse 2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2400" y="2560638"/>
            <a:ext cx="8991600" cy="639762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Black" pitchFamily="34" charset="0"/>
              </a:rPr>
              <a:t>Doesn’t expect to be served in return.</a:t>
            </a:r>
          </a:p>
        </p:txBody>
      </p:sp>
      <p:sp>
        <p:nvSpPr>
          <p:cNvPr id="3175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991600" cy="609600"/>
          </a:xfrm>
          <a:noFill/>
        </p:spPr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Doesn’t WORRY about MY RIGHTS!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0" y="3810000"/>
            <a:ext cx="9144000" cy="1798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John 13:15</a:t>
            </a:r>
          </a:p>
          <a:p>
            <a:pPr algn="just"/>
            <a:endParaRPr lang="en-US" sz="1600" b="1" dirty="0"/>
          </a:p>
          <a:p>
            <a:pPr algn="just"/>
            <a:r>
              <a:rPr lang="en-US" sz="3200" b="1" dirty="0"/>
              <a:t>	"</a:t>
            </a:r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have given you an example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3200" b="1" dirty="0"/>
              <a:t> that you should do as I have done to you.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5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52400" y="2560638"/>
            <a:ext cx="8991600" cy="6397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to be served in return.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52400" y="3322638"/>
            <a:ext cx="8686800" cy="563562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Arial Black" pitchFamily="34" charset="0"/>
              </a:rPr>
              <a:t>Doesn’t </a:t>
            </a:r>
            <a:r>
              <a:rPr lang="en-US" sz="3200" dirty="0">
                <a:latin typeface="Arial Black" pitchFamily="34" charset="0"/>
              </a:rPr>
              <a:t>WAIT for others to begin.</a:t>
            </a:r>
          </a:p>
        </p:txBody>
      </p:sp>
      <p:sp>
        <p:nvSpPr>
          <p:cNvPr id="3277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991600" cy="609600"/>
          </a:xfrm>
          <a:noFill/>
        </p:spPr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Doesn’t WORRY about MY RIGHTS!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52400" y="2560638"/>
            <a:ext cx="8991600" cy="6397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to be served in return.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52400" y="33226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WAIT for others to begin.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52400" y="4008438"/>
            <a:ext cx="8686800" cy="563562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Arial Black" pitchFamily="34" charset="0"/>
              </a:rPr>
              <a:t>SERVES ALONE if necessary.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3200">
              <a:latin typeface="Arial Black" pitchFamily="34" charset="0"/>
            </a:endParaRPr>
          </a:p>
        </p:txBody>
      </p:sp>
      <p:sp>
        <p:nvSpPr>
          <p:cNvPr id="3380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991600" cy="609600"/>
          </a:xfrm>
          <a:solidFill>
            <a:schemeClr val="tx1"/>
          </a:solidFill>
        </p:spPr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Doesn’t WORRY about MY RIGHTS!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52400" y="2560638"/>
            <a:ext cx="8991600" cy="6397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to be served in return.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52400" y="33226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WAIT for others to begin.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52400" y="40084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SERVES ALONE if necessary.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152400" y="4694238"/>
            <a:ext cx="8991600" cy="563562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Arial Black" pitchFamily="34" charset="0"/>
              </a:rPr>
              <a:t>Doesn’t expect a favorable response.</a:t>
            </a:r>
          </a:p>
        </p:txBody>
      </p:sp>
      <p:sp>
        <p:nvSpPr>
          <p:cNvPr id="3482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991600" cy="609600"/>
          </a:xfrm>
          <a:solidFill>
            <a:schemeClr val="tx1"/>
          </a:solidFill>
        </p:spPr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Doesn’t WORRY about MY RIGHTS!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0" y="5562600"/>
            <a:ext cx="9144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sz="3200" b="1" dirty="0"/>
              <a:t>John 13:7 - "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 am doing you do not understand now, </a:t>
            </a:r>
            <a:r>
              <a:rPr lang="en-US" sz="3200" b="1" dirty="0"/>
              <a:t>but you will know after this."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 animBg="1"/>
      <p:bldP spid="348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52400" y="2560638"/>
            <a:ext cx="8991600" cy="6397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to be served in return.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52400" y="33226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WAIT for others to begin.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52400" y="40084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SERVES ALONE if necessary.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32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52400" y="46942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a favorable response.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152400" y="5380038"/>
            <a:ext cx="8686800" cy="563562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Arial Black" pitchFamily="34" charset="0"/>
              </a:rPr>
              <a:t>Not just reserved for MY friends.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991600" cy="609600"/>
          </a:xfrm>
          <a:solidFill>
            <a:schemeClr val="tx1"/>
          </a:solidFill>
        </p:spPr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Doesn’t WORRY about MY RIGHTS!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610618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Arial Black" pitchFamily="34" charset="0"/>
              </a:rPr>
              <a:t>Mt. 5:43-48; Rom. 12:17-21</a:t>
            </a:r>
            <a:endParaRPr lang="en-US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3886200"/>
            <a:ext cx="2286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Go back to verse 2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3886200"/>
            <a:ext cx="2286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Go back to verse 3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  <a:solidFill>
            <a:schemeClr val="bg1"/>
          </a:solidFill>
          <a:ln w="57150">
            <a:solidFill>
              <a:srgbClr val="993300"/>
            </a:solidFill>
          </a:ln>
        </p:spPr>
        <p:txBody>
          <a:bodyPr/>
          <a:lstStyle/>
          <a:p>
            <a:r>
              <a:rPr lang="en-US" sz="4000">
                <a:solidFill>
                  <a:srgbClr val="993300"/>
                </a:solidFill>
                <a:latin typeface="Arial Black" pitchFamily="34" charset="0"/>
              </a:rPr>
              <a:t>THE HEART OF A SERVANT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52400" y="2560638"/>
            <a:ext cx="8991600" cy="6397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to be served in return.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52400" y="33226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WAIT for others to begin.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52400" y="40084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SERVES ALONE if necessary.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52400" y="46942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Doesn’t expect a favorable response.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152400" y="5380038"/>
            <a:ext cx="8991600" cy="56356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Not just reserved for MY friends.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152400" y="6065838"/>
            <a:ext cx="8686800" cy="487362"/>
          </a:xfrm>
          <a:prstGeom prst="rect">
            <a:avLst/>
          </a:prstGeom>
          <a:solidFill>
            <a:srgbClr val="FFFF00"/>
          </a:solidFill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latin typeface="Arial Black" pitchFamily="34" charset="0"/>
              </a:rPr>
              <a:t>LOOKS &amp; is TREATED like a servant.</a:t>
            </a:r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991600" cy="609600"/>
          </a:xfrm>
          <a:solidFill>
            <a:schemeClr val="tx1"/>
          </a:solidFill>
        </p:spPr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Doesn’t WORRY about MY RIGHTS!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152400"/>
            <a:ext cx="8763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993300"/>
                </a:solidFill>
                <a:latin typeface="Arial Black" pitchFamily="34" charset="0"/>
              </a:rPr>
              <a:t>THIS TYPE OF SERVICE</a:t>
            </a:r>
            <a:endParaRPr lang="en-US" sz="4800" dirty="0">
              <a:solidFill>
                <a:srgbClr val="99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0" y="1519238"/>
            <a:ext cx="9144000" cy="2671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endParaRPr lang="en-US" dirty="0">
              <a:latin typeface="Arial Black" pitchFamily="34" charset="0"/>
            </a:endParaRPr>
          </a:p>
          <a:p>
            <a:pPr algn="just"/>
            <a:r>
              <a:rPr lang="en-US" sz="3600" dirty="0">
                <a:latin typeface="Arial Black" pitchFamily="34" charset="0"/>
              </a:rPr>
              <a:t>John 13:17</a:t>
            </a:r>
          </a:p>
          <a:p>
            <a:pPr algn="just"/>
            <a:endParaRPr lang="en-US" sz="1600" dirty="0">
              <a:latin typeface="Arial Black" pitchFamily="34" charset="0"/>
            </a:endParaRPr>
          </a:p>
          <a:p>
            <a:pPr algn="just"/>
            <a:r>
              <a:rPr lang="en-US" sz="3600" dirty="0">
                <a:latin typeface="Arial Black" pitchFamily="34" charset="0"/>
              </a:rPr>
              <a:t>	"If you know these things, </a:t>
            </a:r>
            <a:r>
              <a:rPr lang="en-US" sz="3600" dirty="0">
                <a:solidFill>
                  <a:srgbClr val="D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blessed are you if you do them</a:t>
            </a:r>
            <a:r>
              <a:rPr lang="en-US" sz="3600" dirty="0">
                <a:latin typeface="Arial Black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Verse 1</a:t>
            </a:r>
          </a:p>
        </p:txBody>
      </p:sp>
    </p:spTree>
  </p:cSld>
  <p:clrMapOvr>
    <a:masterClrMapping/>
  </p:clrMapOvr>
  <p:transition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1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49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098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r>
              <a:rPr lang="en-US" kern="120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rPr>
              <a:t>End of Verse 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3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1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89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7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5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86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r>
              <a:rPr lang="en-US" kern="120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3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29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7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5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3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1" name="HymnSlide" descr="HymnSlide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2" name="HymnText"/>
          <p:cNvSpPr txBox="1">
            <a:spLocks noChangeArrowheads="1"/>
          </p:cNvSpPr>
          <p:nvPr/>
        </p:nvSpPr>
        <p:spPr bwMode="auto">
          <a:xfrm>
            <a:off x="152400" y="6400800"/>
            <a:ext cx="883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r>
              <a:rPr lang="en-US" kern="120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357</Words>
  <Application>Microsoft Office PowerPoint</Application>
  <PresentationFormat>On-screen Show (4:3)</PresentationFormat>
  <Paragraphs>94</Paragraphs>
  <Slides>83</Slides>
  <Notes>20</Notes>
  <HiddenSlides>7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83</vt:i4>
      </vt:variant>
    </vt:vector>
  </HeadingPairs>
  <TitlesOfParts>
    <vt:vector size="90" baseType="lpstr">
      <vt:lpstr>Default Design</vt:lpstr>
      <vt:lpstr>Office Theme</vt:lpstr>
      <vt:lpstr>1_Office Theme</vt:lpstr>
      <vt:lpstr>4_Office Theme</vt:lpstr>
      <vt:lpstr>5_Office Theme</vt:lpstr>
      <vt:lpstr>3_Default Design</vt:lpstr>
      <vt:lpstr>6_Office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THE HEART OF A SERVANT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THE HEART OF A SERVANT</vt:lpstr>
      <vt:lpstr>THE HEART OF A SERVANT</vt:lpstr>
      <vt:lpstr>THE HEART OF A SERVANT</vt:lpstr>
      <vt:lpstr>THE HEART OF A SERVANT</vt:lpstr>
      <vt:lpstr>THE HEART OF A SERVANT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THE HEART OF A SERVANT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P. Stevens</dc:creator>
  <cp:lastModifiedBy>Timothy Paul Stevens</cp:lastModifiedBy>
  <cp:revision>69</cp:revision>
  <dcterms:created xsi:type="dcterms:W3CDTF">2007-03-11T02:26:33Z</dcterms:created>
  <dcterms:modified xsi:type="dcterms:W3CDTF">2010-09-26T02:28:37Z</dcterms:modified>
</cp:coreProperties>
</file>