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Masters/slideMaster8.xml" ContentType="application/vnd.openxmlformats-officedocument.presentationml.slideMaster+xml"/>
  <Override PartName="/ppt/slides/slide99.xml" ContentType="application/vnd.openxmlformats-officedocument.presentationml.slide+xml"/>
  <Override PartName="/ppt/slides/slide118.xml" ContentType="application/vnd.openxmlformats-officedocument.presentationml.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gif" ContentType="image/gif"/>
  <Override PartName="/ppt/slideMasters/slideMaster7.xml" ContentType="application/vnd.openxmlformats-officedocument.presentationml.slideMaster+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theme/theme9.xml" ContentType="application/vnd.openxmlformats-officedocument.them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Masters/slideMaster6.xml" ContentType="application/vnd.openxmlformats-officedocument.presentationml.slideMaster+xml"/>
  <Override PartName="/ppt/slides/slide79.xml" ContentType="application/vnd.openxmlformats-officedocument.presentationml.slide+xml"/>
  <Override PartName="/ppt/slides/slide109.xml" ContentType="application/vnd.openxmlformats-officedocument.presentationml.slide+xml"/>
  <Override PartName="/ppt/theme/theme8.xml" ContentType="application/vnd.openxmlformats-officedocument.them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2" r:id="rId3"/>
    <p:sldMasterId id="2147483694" r:id="rId4"/>
    <p:sldMasterId id="2147483706" r:id="rId5"/>
    <p:sldMasterId id="2147483708" r:id="rId6"/>
    <p:sldMasterId id="2147483710" r:id="rId7"/>
    <p:sldMasterId id="2147483712" r:id="rId8"/>
    <p:sldMasterId id="2147483714" r:id="rId9"/>
  </p:sldMasterIdLst>
  <p:notesMasterIdLst>
    <p:notesMasterId r:id="rId128"/>
  </p:notesMasterIdLst>
  <p:sldIdLst>
    <p:sldId id="523" r:id="rId10"/>
    <p:sldId id="491" r:id="rId11"/>
    <p:sldId id="492" r:id="rId12"/>
    <p:sldId id="493" r:id="rId13"/>
    <p:sldId id="494" r:id="rId14"/>
    <p:sldId id="495" r:id="rId15"/>
    <p:sldId id="496" r:id="rId16"/>
    <p:sldId id="497" r:id="rId17"/>
    <p:sldId id="498" r:id="rId18"/>
    <p:sldId id="499" r:id="rId19"/>
    <p:sldId id="500" r:id="rId20"/>
    <p:sldId id="501" r:id="rId21"/>
    <p:sldId id="502" r:id="rId22"/>
    <p:sldId id="503" r:id="rId23"/>
    <p:sldId id="504" r:id="rId24"/>
    <p:sldId id="505" r:id="rId25"/>
    <p:sldId id="506" r:id="rId26"/>
    <p:sldId id="507" r:id="rId27"/>
    <p:sldId id="508" r:id="rId28"/>
    <p:sldId id="509" r:id="rId29"/>
    <p:sldId id="524" r:id="rId30"/>
    <p:sldId id="510" r:id="rId31"/>
    <p:sldId id="511" r:id="rId32"/>
    <p:sldId id="512" r:id="rId33"/>
    <p:sldId id="513" r:id="rId34"/>
    <p:sldId id="514" r:id="rId35"/>
    <p:sldId id="515" r:id="rId36"/>
    <p:sldId id="516" r:id="rId37"/>
    <p:sldId id="517" r:id="rId38"/>
    <p:sldId id="518" r:id="rId39"/>
    <p:sldId id="519" r:id="rId40"/>
    <p:sldId id="520" r:id="rId41"/>
    <p:sldId id="521" r:id="rId42"/>
    <p:sldId id="522" r:id="rId43"/>
    <p:sldId id="278" r:id="rId44"/>
    <p:sldId id="371" r:id="rId45"/>
    <p:sldId id="276" r:id="rId46"/>
    <p:sldId id="355" r:id="rId47"/>
    <p:sldId id="359" r:id="rId48"/>
    <p:sldId id="372" r:id="rId49"/>
    <p:sldId id="360" r:id="rId50"/>
    <p:sldId id="271" r:id="rId51"/>
    <p:sldId id="477" r:id="rId52"/>
    <p:sldId id="361" r:id="rId53"/>
    <p:sldId id="419" r:id="rId54"/>
    <p:sldId id="420" r:id="rId55"/>
    <p:sldId id="421" r:id="rId56"/>
    <p:sldId id="422" r:id="rId57"/>
    <p:sldId id="423" r:id="rId58"/>
    <p:sldId id="424" r:id="rId59"/>
    <p:sldId id="425" r:id="rId60"/>
    <p:sldId id="426" r:id="rId61"/>
    <p:sldId id="427" r:id="rId62"/>
    <p:sldId id="428" r:id="rId63"/>
    <p:sldId id="374" r:id="rId64"/>
    <p:sldId id="356" r:id="rId65"/>
    <p:sldId id="363" r:id="rId66"/>
    <p:sldId id="449" r:id="rId67"/>
    <p:sldId id="450" r:id="rId68"/>
    <p:sldId id="451" r:id="rId69"/>
    <p:sldId id="452" r:id="rId70"/>
    <p:sldId id="453" r:id="rId71"/>
    <p:sldId id="454" r:id="rId72"/>
    <p:sldId id="455" r:id="rId73"/>
    <p:sldId id="456" r:id="rId74"/>
    <p:sldId id="362" r:id="rId75"/>
    <p:sldId id="357" r:id="rId76"/>
    <p:sldId id="265" r:id="rId77"/>
    <p:sldId id="264" r:id="rId78"/>
    <p:sldId id="432" r:id="rId79"/>
    <p:sldId id="433" r:id="rId80"/>
    <p:sldId id="434" r:id="rId81"/>
    <p:sldId id="435" r:id="rId82"/>
    <p:sldId id="436" r:id="rId83"/>
    <p:sldId id="437" r:id="rId84"/>
    <p:sldId id="438" r:id="rId85"/>
    <p:sldId id="439" r:id="rId86"/>
    <p:sldId id="440" r:id="rId87"/>
    <p:sldId id="441" r:id="rId88"/>
    <p:sldId id="377" r:id="rId89"/>
    <p:sldId id="376" r:id="rId90"/>
    <p:sldId id="375" r:id="rId91"/>
    <p:sldId id="358" r:id="rId92"/>
    <p:sldId id="268" r:id="rId93"/>
    <p:sldId id="364" r:id="rId94"/>
    <p:sldId id="373" r:id="rId95"/>
    <p:sldId id="367" r:id="rId96"/>
    <p:sldId id="368" r:id="rId97"/>
    <p:sldId id="474" r:id="rId98"/>
    <p:sldId id="475" r:id="rId99"/>
    <p:sldId id="397" r:id="rId100"/>
    <p:sldId id="478" r:id="rId101"/>
    <p:sldId id="479" r:id="rId102"/>
    <p:sldId id="480" r:id="rId103"/>
    <p:sldId id="481" r:id="rId104"/>
    <p:sldId id="482" r:id="rId105"/>
    <p:sldId id="483" r:id="rId106"/>
    <p:sldId id="484" r:id="rId107"/>
    <p:sldId id="485" r:id="rId108"/>
    <p:sldId id="486" r:id="rId109"/>
    <p:sldId id="487" r:id="rId110"/>
    <p:sldId id="488" r:id="rId111"/>
    <p:sldId id="489" r:id="rId112"/>
    <p:sldId id="490" r:id="rId113"/>
    <p:sldId id="460" r:id="rId114"/>
    <p:sldId id="476" r:id="rId115"/>
    <p:sldId id="462" r:id="rId116"/>
    <p:sldId id="463" r:id="rId117"/>
    <p:sldId id="464" r:id="rId118"/>
    <p:sldId id="465" r:id="rId119"/>
    <p:sldId id="466" r:id="rId120"/>
    <p:sldId id="467" r:id="rId121"/>
    <p:sldId id="468" r:id="rId122"/>
    <p:sldId id="469" r:id="rId123"/>
    <p:sldId id="470" r:id="rId124"/>
    <p:sldId id="471" r:id="rId125"/>
    <p:sldId id="472" r:id="rId126"/>
    <p:sldId id="473"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1F35"/>
    <a:srgbClr val="1C4372"/>
    <a:srgbClr val="275C9D"/>
    <a:srgbClr val="F9DC95"/>
    <a:srgbClr val="860000"/>
    <a:srgbClr val="FFFF99"/>
    <a:srgbClr val="FFFFC9"/>
    <a:srgbClr val="5283B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42" autoAdjust="0"/>
    <p:restoredTop sz="94584" autoAdjust="0"/>
  </p:normalViewPr>
  <p:slideViewPr>
    <p:cSldViewPr>
      <p:cViewPr varScale="1">
        <p:scale>
          <a:sx n="64" d="100"/>
          <a:sy n="64" d="100"/>
        </p:scale>
        <p:origin x="-40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81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slide" Target="slides/slide103.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28"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13" Type="http://schemas.openxmlformats.org/officeDocument/2006/relationships/slide" Target="slides/slide104.xml"/><Relationship Id="rId118" Type="http://schemas.openxmlformats.org/officeDocument/2006/relationships/slide" Target="slides/slide109.xml"/><Relationship Id="rId126" Type="http://schemas.openxmlformats.org/officeDocument/2006/relationships/slide" Target="slides/slide117.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slide" Target="slides/slide94.xml"/><Relationship Id="rId108" Type="http://schemas.openxmlformats.org/officeDocument/2006/relationships/slide" Target="slides/slide99.xml"/><Relationship Id="rId116" Type="http://schemas.openxmlformats.org/officeDocument/2006/relationships/slide" Target="slides/slide107.xml"/><Relationship Id="rId124" Type="http://schemas.openxmlformats.org/officeDocument/2006/relationships/slide" Target="slides/slide115.xml"/><Relationship Id="rId129"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11" Type="http://schemas.openxmlformats.org/officeDocument/2006/relationships/slide" Target="slides/slide102.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slide" Target="slides/slide105.xml"/><Relationship Id="rId119" Type="http://schemas.openxmlformats.org/officeDocument/2006/relationships/slide" Target="slides/slide110.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3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slide" Target="slides/slide116.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theme" Target="theme/theme1.xml"/><Relationship Id="rId61" Type="http://schemas.openxmlformats.org/officeDocument/2006/relationships/slide" Target="slides/slide52.xml"/><Relationship Id="rId82" Type="http://schemas.openxmlformats.org/officeDocument/2006/relationships/slide" Target="slides/slide7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DDEE58-7F96-4FF2-8626-520D0BEEC30D}" type="datetimeFigureOut">
              <a:rPr lang="en-US" smtClean="0"/>
              <a:pPr/>
              <a:t>9/25/2010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2D1A1A-6BC5-46B2-A4FB-756E252076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9F674F-5FF1-4C50-AE02-5B1470F93F7E}"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9F674F-5FF1-4C50-AE02-5B1470F93F7E}" type="slidenum">
              <a:rPr lang="en-US" smtClean="0">
                <a:solidFill>
                  <a:prstClr val="black"/>
                </a:solidFill>
              </a:rPr>
              <a:pPr/>
              <a:t>92</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E71C8F-D51A-4919-9E3B-B6782EFEC76B}" type="datetimeFigureOut">
              <a:rPr lang="en-US" smtClean="0"/>
              <a:pPr/>
              <a:t>9/25/2010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71C8F-D51A-4919-9E3B-B6782EFEC76B}" type="datetimeFigureOut">
              <a:rPr lang="en-US" smtClean="0"/>
              <a:pPr/>
              <a:t>9/25/2010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E71C8F-D51A-4919-9E3B-B6782EFEC76B}" type="datetimeFigureOut">
              <a:rPr lang="en-US" smtClean="0"/>
              <a:pPr/>
              <a:t>9/25/2010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E71C8F-D51A-4919-9E3B-B6782EFEC76B}" type="datetimeFigureOut">
              <a:rPr lang="en-US" smtClean="0"/>
              <a:pPr/>
              <a:t>9/25/2010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6E71C8F-D51A-4919-9E3B-B6782EFEC76B}" type="datetimeFigureOut">
              <a:rPr lang="en-US" smtClean="0"/>
              <a:pPr/>
              <a:t>9/25/2010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E71C8F-D51A-4919-9E3B-B6782EFEC76B}" type="datetimeFigureOut">
              <a:rPr lang="en-US" smtClean="0"/>
              <a:pPr/>
              <a:t>9/25/2010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E71C8F-D51A-4919-9E3B-B6782EFEC76B}" type="datetimeFigureOut">
              <a:rPr lang="en-US" smtClean="0"/>
              <a:pPr/>
              <a:t>9/25/2010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E71C8F-D51A-4919-9E3B-B6782EFEC76B}" type="datetimeFigureOut">
              <a:rPr lang="en-US" smtClean="0"/>
              <a:pPr/>
              <a:t>9/25/2010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E71C8F-D51A-4919-9E3B-B6782EFEC76B}" type="datetimeFigureOut">
              <a:rPr lang="en-US" smtClean="0"/>
              <a:pPr/>
              <a:t>9/25/2010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71C8F-D51A-4919-9E3B-B6782EFEC76B}" type="datetimeFigureOut">
              <a:rPr lang="en-US" smtClean="0"/>
              <a:pPr/>
              <a:t>9/25/2010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71C8F-D51A-4919-9E3B-B6782EFEC76B}" type="datetimeFigureOut">
              <a:rPr lang="en-US" smtClean="0"/>
              <a:pPr/>
              <a:t>9/25/2010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F4B6F-FE61-4512-B266-D32A8B3F0F8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l" rtl="0"/>
            <a:fld id="{6C20D04A-6EF7-4665-B131-E359AC6C5C6A}" type="datetimeFigureOut">
              <a:rPr lang="en-US" sz="1200" kern="1200">
                <a:solidFill>
                  <a:prstClr val="black">
                    <a:tint val="75000"/>
                  </a:prstClr>
                </a:solidFill>
                <a:latin typeface="Calibri"/>
                <a:ea typeface="+mn-ea"/>
                <a:cs typeface="+mn-cs"/>
              </a:rPr>
              <a:pPr algn="l" rtl="0"/>
              <a:t>9/25/2010</a:t>
            </a:fld>
            <a:endParaRPr lang="en-US" sz="1200" kern="1200">
              <a:solidFill>
                <a:prstClr val="black">
                  <a:tint val="75000"/>
                </a:prstClr>
              </a:solidFill>
              <a:latin typeface="Calibri"/>
              <a:ea typeface="+mn-ea"/>
              <a:cs typeface="+mn-cs"/>
            </a:endParaRPr>
          </a:p>
        </p:txBody>
      </p:sp>
      <p:sp>
        <p:nvSpPr>
          <p:cNvPr id="3" name="Footer Placeholder 2"/>
          <p:cNvSpPr>
            <a:spLocks noGrp="1"/>
          </p:cNvSpPr>
          <p:nvPr>
            <p:ph type="ftr" sz="quarter" idx="11"/>
          </p:nvPr>
        </p:nvSpPr>
        <p:spPr/>
        <p:txBody>
          <a:bodyPr/>
          <a:lstStyle/>
          <a:p>
            <a:pPr algn="ctr" rtl="0"/>
            <a:endParaRPr lang="en-US" sz="1200" kern="1200">
              <a:solidFill>
                <a:prstClr val="black">
                  <a:tint val="75000"/>
                </a:prstClr>
              </a:solidFill>
              <a:latin typeface="Calibri"/>
              <a:ea typeface="+mn-ea"/>
              <a:cs typeface="+mn-cs"/>
            </a:endParaRPr>
          </a:p>
        </p:txBody>
      </p:sp>
      <p:sp>
        <p:nvSpPr>
          <p:cNvPr id="4" name="Slide Number Placeholder 3"/>
          <p:cNvSpPr>
            <a:spLocks noGrp="1"/>
          </p:cNvSpPr>
          <p:nvPr>
            <p:ph type="sldNum" sz="quarter" idx="12"/>
          </p:nvPr>
        </p:nvSpPr>
        <p:spPr/>
        <p:txBody>
          <a:bodyPr/>
          <a:lstStyle/>
          <a:p>
            <a:pPr algn="r" rtl="0"/>
            <a:fld id="{7BC8E0A6-1D75-4B7B-8C39-611D36EF233F}" type="slidenum">
              <a:rPr lang="en-US" sz="1200" kern="1200">
                <a:solidFill>
                  <a:prstClr val="black">
                    <a:tint val="75000"/>
                  </a:prstClr>
                </a:solidFill>
                <a:latin typeface="Calibri"/>
                <a:ea typeface="+mn-ea"/>
                <a:cs typeface="+mn-cs"/>
              </a:rPr>
              <a:pPr algn="r" rtl="0"/>
              <a:t>‹#›</a:t>
            </a:fld>
            <a:endParaRPr lang="en-US" sz="1200" kern="1200">
              <a:solidFill>
                <a:prstClr val="black">
                  <a:tint val="75000"/>
                </a:prstClr>
              </a:solidFill>
              <a:latin typeface="Calibri"/>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0D04A-6EF7-4665-B131-E359AC6C5C6A}" type="datetimeFigureOut">
              <a:rPr lang="en-US" smtClean="0">
                <a:solidFill>
                  <a:prstClr val="black">
                    <a:tint val="75000"/>
                  </a:prstClr>
                </a:solidFill>
              </a:rPr>
              <a:pPr/>
              <a:t>9/25/2010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BC8E0A6-1D75-4B7B-8C39-611D36EF233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0D04A-6EF7-4665-B131-E359AC6C5C6A}" type="datetimeFigureOut">
              <a:rPr lang="en-US">
                <a:solidFill>
                  <a:prstClr val="black">
                    <a:tint val="75000"/>
                  </a:prstClr>
                </a:solidFill>
              </a:rPr>
              <a:pPr/>
              <a:t>9/25/2010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BC8E0A6-1D75-4B7B-8C39-611D36EF233F}"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0D04A-6EF7-4665-B131-E359AC6C5C6A}" type="datetimeFigureOut">
              <a:rPr lang="en-US" smtClean="0">
                <a:solidFill>
                  <a:prstClr val="black">
                    <a:tint val="75000"/>
                  </a:prstClr>
                </a:solidFill>
              </a:rPr>
              <a:pPr/>
              <a:t>9/25/2010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BC8E0A6-1D75-4B7B-8C39-611D36EF233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0D04A-6EF7-4665-B131-E359AC6C5C6A}" type="datetimeFigureOut">
              <a:rPr lang="en-US" smtClean="0">
                <a:solidFill>
                  <a:prstClr val="black">
                    <a:tint val="75000"/>
                  </a:prstClr>
                </a:solidFill>
              </a:rPr>
              <a:pPr/>
              <a:t>9/25/2010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BC8E0A6-1D75-4B7B-8C39-611D36EF233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0D04A-6EF7-4665-B131-E359AC6C5C6A}" type="datetimeFigureOut">
              <a:rPr lang="en-US">
                <a:solidFill>
                  <a:prstClr val="black">
                    <a:tint val="75000"/>
                  </a:prstClr>
                </a:solidFill>
              </a:rPr>
              <a:pPr/>
              <a:t>9/25/2010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BC8E0A6-1D75-4B7B-8C39-611D36EF233F}"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0D04A-6EF7-4665-B131-E359AC6C5C6A}" type="datetimeFigureOut">
              <a:rPr lang="en-US">
                <a:solidFill>
                  <a:prstClr val="black">
                    <a:tint val="75000"/>
                  </a:prstClr>
                </a:solidFill>
              </a:rPr>
              <a:pPr/>
              <a:t>9/25/2010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BC8E0A6-1D75-4B7B-8C39-611D36EF233F}"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E71C8F-D51A-4919-9E3B-B6782EFEC76B}" type="datetimeFigureOut">
              <a:rPr lang="en-US" smtClean="0"/>
              <a:pPr/>
              <a:t>9/25/2010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F4B6F-FE61-4512-B266-D32A8B3F0F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6C20D04A-6EF7-4665-B131-E359AC6C5C6A}" type="datetimeFigureOut">
              <a:rPr lang="en-US" kern="1200" smtClean="0">
                <a:solidFill>
                  <a:prstClr val="black">
                    <a:tint val="75000"/>
                  </a:prstClr>
                </a:solidFill>
                <a:latin typeface="Calibri"/>
                <a:ea typeface="+mn-ea"/>
                <a:cs typeface="+mn-cs"/>
              </a:rPr>
              <a:pPr rtl="0"/>
              <a:t>9/25/2010</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7BC8E0A6-1D75-4B7B-8C39-611D36EF233F}" type="slidenum">
              <a:rPr lang="en-US" kern="1200" smtClean="0">
                <a:solidFill>
                  <a:prstClr val="black">
                    <a:tint val="75000"/>
                  </a:prstClr>
                </a:solidFill>
                <a:latin typeface="Calibri"/>
                <a:ea typeface="+mn-ea"/>
                <a:cs typeface="+mn-cs"/>
              </a:rPr>
              <a:pPr rtl="0"/>
              <a:t>‹#›</a:t>
            </a:fld>
            <a:endParaRPr lang="en-US" kern="1200">
              <a:solidFill>
                <a:prstClr val="black">
                  <a:tint val="75000"/>
                </a:prstClr>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20D04A-6EF7-4665-B131-E359AC6C5C6A}"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8E0A6-1D75-4B7B-8C39-611D36EF233F}"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E71C8F-D51A-4919-9E3B-B6782EFEC76B}"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F4B6F-FE61-4512-B266-D32A8B3F0F81}"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20D04A-6EF7-4665-B131-E359AC6C5C6A}"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8E0A6-1D75-4B7B-8C39-611D36EF233F}"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20D04A-6EF7-4665-B131-E359AC6C5C6A}"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8E0A6-1D75-4B7B-8C39-611D36EF233F}"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20D04A-6EF7-4665-B131-E359AC6C5C6A}"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8E0A6-1D75-4B7B-8C39-611D36EF233F}"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20D04A-6EF7-4665-B131-E359AC6C5C6A}"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8E0A6-1D75-4B7B-8C39-611D36EF233F}"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20D04A-6EF7-4665-B131-E359AC6C5C6A}" type="datetimeFigureOut">
              <a:rPr lang="en-US" smtClean="0">
                <a:solidFill>
                  <a:prstClr val="black">
                    <a:tint val="75000"/>
                  </a:prstClr>
                </a:solidFill>
              </a:rPr>
              <a:pPr/>
              <a:t>9/25/2010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8E0A6-1D75-4B7B-8C39-611D36EF233F}"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6.xml"/></Relationships>
</file>

<file path=ppt/slides/_rels/slide9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6.xml"/></Relationships>
</file>

<file path=ppt/slides/_rels/slide9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6.xml"/></Relationships>
</file>

<file path=ppt/slides/_rels/slide9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6.xml"/></Relationships>
</file>

<file path=ppt/slides/_rels/slide9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6.xml"/></Relationships>
</file>

<file path=ppt/slides/_rels/slide9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6.xml"/></Relationships>
</file>

<file path=ppt/slides/_rels/slide9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6.xml"/></Relationships>
</file>

<file path=ppt/slides/_rels/slide10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6.xml"/></Relationships>
</file>

<file path=ppt/slides/_rels/slide10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6.xml"/></Relationships>
</file>

<file path=ppt/slides/_rels/slide10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6.xml"/></Relationships>
</file>

<file path=ppt/slides/_rels/slide10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6.xml"/></Relationships>
</file>

<file path=ppt/slides/_rels/slide10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5.xml"/></Relationships>
</file>

<file path=ppt/slides/_rels/slide10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5.xml"/></Relationships>
</file>

<file path=ppt/slides/_rels/slide10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5.xml"/></Relationships>
</file>

<file path=ppt/slides/_rels/slide11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5.xml"/></Relationships>
</file>

<file path=ppt/slides/_rels/slide11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5.xml"/></Relationships>
</file>

<file path=ppt/slides/_rels/slide11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5.xml"/></Relationships>
</file>

<file path=ppt/slides/_rels/slide11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5.xml"/></Relationships>
</file>

<file path=ppt/slides/_rels/slide11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5.xml"/></Relationships>
</file>

<file path=ppt/slides/_rels/slide11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5.xml"/></Relationships>
</file>

<file path=ppt/slides/_rels/slide11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5.xml"/></Relationships>
</file>

<file path=ppt/slides/_rels/slide11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5.xml"/></Relationships>
</file>

<file path=ppt/slides/_rels/slide11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3"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 </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1</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2</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Song</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1</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2</a:t>
            </a:r>
            <a:endParaRPr lang="en-US" dirty="0">
              <a:solidFill>
                <a:prstClr val="black"/>
              </a:solidFill>
            </a:endParaRPr>
          </a:p>
        </p:txBody>
      </p:sp>
    </p:spTree>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Song</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45153"/>
            <a:ext cx="9144000" cy="4893647"/>
          </a:xfrm>
          <a:prstGeom prst="rect">
            <a:avLst/>
          </a:prstGeom>
          <a:noFill/>
        </p:spPr>
        <p:txBody>
          <a:bodyPr wrap="square" rtlCol="0">
            <a:spAutoFit/>
          </a:bodyPr>
          <a:lstStyle/>
          <a:p>
            <a:pPr algn="just"/>
            <a:r>
              <a:rPr lang="en-US" sz="3200" b="1" dirty="0" smtClean="0">
                <a:solidFill>
                  <a:schemeClr val="bg1"/>
                </a:solidFill>
              </a:rPr>
              <a:t>Luke 23:44-46</a:t>
            </a:r>
          </a:p>
          <a:p>
            <a:pPr algn="just"/>
            <a:endParaRPr lang="en-US" sz="800" b="1" dirty="0" smtClean="0">
              <a:solidFill>
                <a:schemeClr val="bg1"/>
              </a:solidFill>
            </a:endParaRPr>
          </a:p>
          <a:p>
            <a:pPr algn="just"/>
            <a:r>
              <a:rPr lang="en-US" sz="3200" b="1" dirty="0" smtClean="0">
                <a:solidFill>
                  <a:schemeClr val="bg1"/>
                </a:solidFill>
              </a:rPr>
              <a:t>44	Now it was about the sixth hour, and there was 	darkness over all the earth until the ninth hour.</a:t>
            </a:r>
          </a:p>
          <a:p>
            <a:pPr algn="just"/>
            <a:endParaRPr lang="en-US" sz="800" b="1" dirty="0" smtClean="0">
              <a:solidFill>
                <a:schemeClr val="bg1"/>
              </a:solidFill>
            </a:endParaRPr>
          </a:p>
          <a:p>
            <a:pPr algn="just"/>
            <a:r>
              <a:rPr lang="en-US" sz="3200" b="1" dirty="0" smtClean="0">
                <a:solidFill>
                  <a:schemeClr val="bg1"/>
                </a:solidFill>
              </a:rPr>
              <a:t>45	Then the sun was darkened, and the veil of the 	temple was torn in two.</a:t>
            </a:r>
          </a:p>
          <a:p>
            <a:pPr algn="just"/>
            <a:endParaRPr lang="en-US" sz="800" b="1" dirty="0" smtClean="0">
              <a:solidFill>
                <a:schemeClr val="bg1"/>
              </a:solidFill>
            </a:endParaRPr>
          </a:p>
          <a:p>
            <a:pPr algn="just"/>
            <a:r>
              <a:rPr lang="en-US" sz="3200" b="1" dirty="0" smtClean="0">
                <a:solidFill>
                  <a:schemeClr val="bg1"/>
                </a:solidFill>
              </a:rPr>
              <a:t>46	And when Jesus had cried out with a loud 	voice, He said, "Father, 'into Your hands I 	commit My spirit.'" Having said this, He 	breathed His last.</a:t>
            </a:r>
            <a:endParaRPr lang="en-US" sz="3200" b="1" dirty="0">
              <a:solidFill>
                <a:schemeClr val="bg1"/>
              </a:solidFill>
            </a:endParaRPr>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63774" cy="6858000"/>
          </a:xfrm>
          <a:prstGeom prst="rect">
            <a:avLst/>
          </a:prstGeom>
          <a:noFill/>
          <a:ln w="9525">
            <a:noFill/>
            <a:miter lim="800000"/>
            <a:headEnd/>
            <a:tailEnd/>
          </a:ln>
          <a:effectLst/>
        </p:spPr>
      </p:pic>
      <p:sp>
        <p:nvSpPr>
          <p:cNvPr id="11" name="TextBox 10"/>
          <p:cNvSpPr txBox="1"/>
          <p:nvPr/>
        </p:nvSpPr>
        <p:spPr>
          <a:xfrm>
            <a:off x="4724400" y="0"/>
            <a:ext cx="4419600" cy="4955203"/>
          </a:xfrm>
          <a:prstGeom prst="rect">
            <a:avLst/>
          </a:prstGeom>
          <a:solidFill>
            <a:schemeClr val="tx1"/>
          </a:solidFill>
        </p:spPr>
        <p:txBody>
          <a:bodyPr wrap="square" rtlCol="0">
            <a:spAutoFit/>
          </a:bodyPr>
          <a:lstStyle/>
          <a:p>
            <a:pPr algn="r"/>
            <a:r>
              <a:rPr lang="en-US" sz="4000" b="1" dirty="0" smtClean="0">
                <a:solidFill>
                  <a:schemeClr val="bg1"/>
                </a:solidFill>
                <a:cs typeface="Arial" pitchFamily="34" charset="0"/>
              </a:rPr>
              <a:t>“. . . it was about the sixth hour, and there was darkness over all the earth until the ninth hour.  Then the sun was darkened”   </a:t>
            </a:r>
            <a:r>
              <a:rPr lang="en-US" sz="3200" b="1" dirty="0" smtClean="0">
                <a:solidFill>
                  <a:schemeClr val="bg1"/>
                </a:solidFill>
                <a:cs typeface="Arial" pitchFamily="34" charset="0"/>
              </a:rPr>
              <a:t>                </a:t>
            </a:r>
            <a:r>
              <a:rPr lang="en-US" sz="2800" b="1" dirty="0" smtClean="0">
                <a:solidFill>
                  <a:schemeClr val="bg1"/>
                </a:solidFill>
                <a:cs typeface="Arial" pitchFamily="34" charset="0"/>
              </a:rPr>
              <a:t>LK 23:44-45</a:t>
            </a:r>
            <a:r>
              <a:rPr lang="en-US" sz="3600" b="1" dirty="0" smtClean="0">
                <a:solidFill>
                  <a:schemeClr val="bg1"/>
                </a:solidFill>
                <a:cs typeface="Arial" pitchFamily="34" charset="0"/>
              </a:rPr>
              <a:t> </a:t>
            </a:r>
            <a:endParaRPr lang="en-US" sz="3600" b="1" dirty="0">
              <a:solidFill>
                <a:schemeClr val="bg1"/>
              </a:solidFill>
              <a:cs typeface="Arial" pitchFamily="34" charset="0"/>
            </a:endParaRPr>
          </a:p>
        </p:txBody>
      </p:sp>
      <p:sp>
        <p:nvSpPr>
          <p:cNvPr id="12" name="Rectangle 11"/>
          <p:cNvSpPr/>
          <p:nvPr/>
        </p:nvSpPr>
        <p:spPr>
          <a:xfrm>
            <a:off x="0" y="0"/>
            <a:ext cx="914400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rot="5400000">
            <a:off x="2171700" y="2552700"/>
            <a:ext cx="5105400" cy="1588"/>
          </a:xfrm>
          <a:prstGeom prst="line">
            <a:avLst/>
          </a:prstGeom>
          <a:ln w="76200">
            <a:solidFill>
              <a:srgbClr val="86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0800000">
            <a:off x="4724400" y="5103811"/>
            <a:ext cx="4419600" cy="1588"/>
          </a:xfrm>
          <a:prstGeom prst="line">
            <a:avLst/>
          </a:prstGeom>
          <a:ln w="76200">
            <a:solidFill>
              <a:srgbClr val="86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0" y="0"/>
            <a:ext cx="4648200" cy="707886"/>
          </a:xfrm>
          <a:prstGeom prst="rect">
            <a:avLst/>
          </a:prstGeom>
          <a:solidFill>
            <a:schemeClr val="tx1"/>
          </a:solidFill>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AGONY</a:t>
            </a:r>
            <a:endParaRPr lang="en-US" sz="4000" dirty="0">
              <a:solidFill>
                <a:schemeClr val="bg1"/>
              </a:solidFill>
              <a:latin typeface="Arial Black" pitchFamily="34" charset="0"/>
            </a:endParaRPr>
          </a:p>
        </p:txBody>
      </p:sp>
      <p:sp>
        <p:nvSpPr>
          <p:cNvPr id="8" name="TextBox 7"/>
          <p:cNvSpPr txBox="1"/>
          <p:nvPr/>
        </p:nvSpPr>
        <p:spPr>
          <a:xfrm>
            <a:off x="0" y="1425714"/>
            <a:ext cx="4648200" cy="707886"/>
          </a:xfrm>
          <a:prstGeom prst="rect">
            <a:avLst/>
          </a:prstGeom>
          <a:solidFill>
            <a:schemeClr val="tx1"/>
          </a:solidFill>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DREAD</a:t>
            </a:r>
            <a:endParaRPr lang="en-US" sz="4000" dirty="0">
              <a:solidFill>
                <a:schemeClr val="bg1"/>
              </a:solidFill>
              <a:latin typeface="Arial Black" pitchFamily="34" charset="0"/>
            </a:endParaRPr>
          </a:p>
        </p:txBody>
      </p:sp>
      <p:sp>
        <p:nvSpPr>
          <p:cNvPr id="9" name="TextBox 8"/>
          <p:cNvSpPr txBox="1"/>
          <p:nvPr/>
        </p:nvSpPr>
        <p:spPr>
          <a:xfrm>
            <a:off x="0" y="2949714"/>
            <a:ext cx="4648200" cy="707886"/>
          </a:xfrm>
          <a:prstGeom prst="rect">
            <a:avLst/>
          </a:prstGeom>
          <a:solidFill>
            <a:schemeClr val="tx1"/>
          </a:solidFill>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HUMILIATION</a:t>
            </a:r>
            <a:endParaRPr lang="en-US" sz="4000" dirty="0">
              <a:solidFill>
                <a:schemeClr val="bg1"/>
              </a:solidFill>
              <a:latin typeface="Arial Black" pitchFamily="34" charset="0"/>
            </a:endParaRPr>
          </a:p>
        </p:txBody>
      </p:sp>
      <p:sp>
        <p:nvSpPr>
          <p:cNvPr id="10" name="TextBox 9"/>
          <p:cNvSpPr txBox="1"/>
          <p:nvPr/>
        </p:nvSpPr>
        <p:spPr>
          <a:xfrm>
            <a:off x="0" y="4397514"/>
            <a:ext cx="4648200" cy="707886"/>
          </a:xfrm>
          <a:prstGeom prst="rect">
            <a:avLst/>
          </a:prstGeom>
          <a:solidFill>
            <a:schemeClr val="tx1"/>
          </a:solidFill>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INFAMY</a:t>
            </a:r>
            <a:endParaRPr lang="en-US" sz="4000" dirty="0">
              <a:solidFill>
                <a:schemeClr val="bg1"/>
              </a:solidFill>
              <a:latin typeface="Arial Black" pitchFamily="34" charset="0"/>
            </a:endParaRPr>
          </a:p>
        </p:txBody>
      </p:sp>
      <p:sp>
        <p:nvSpPr>
          <p:cNvPr id="3" name="TextBox 2"/>
          <p:cNvSpPr txBox="1"/>
          <p:nvPr/>
        </p:nvSpPr>
        <p:spPr>
          <a:xfrm>
            <a:off x="4724400" y="0"/>
            <a:ext cx="4419600" cy="5086008"/>
          </a:xfrm>
          <a:prstGeom prst="rect">
            <a:avLst/>
          </a:prstGeom>
          <a:solidFill>
            <a:schemeClr val="tx1"/>
          </a:solidFill>
        </p:spPr>
        <p:txBody>
          <a:bodyPr wrap="square" rtlCol="0">
            <a:spAutoFit/>
          </a:bodyPr>
          <a:lstStyle/>
          <a:p>
            <a:pPr algn="ctr"/>
            <a:endParaRPr lang="en-US" sz="4000" b="1" dirty="0" smtClean="0">
              <a:solidFill>
                <a:schemeClr val="bg1"/>
              </a:solidFill>
              <a:latin typeface="Arial Black" pitchFamily="34" charset="0"/>
              <a:cs typeface="Arial" pitchFamily="34" charset="0"/>
            </a:endParaRPr>
          </a:p>
          <a:p>
            <a:pPr algn="ctr"/>
            <a:r>
              <a:rPr lang="en-US" sz="4400" b="1" dirty="0" smtClean="0">
                <a:solidFill>
                  <a:schemeClr val="bg1"/>
                </a:solidFill>
                <a:latin typeface="Arial Black" pitchFamily="34" charset="0"/>
                <a:cs typeface="Arial" pitchFamily="34" charset="0"/>
              </a:rPr>
              <a:t>CRUCIFIXION</a:t>
            </a:r>
            <a:r>
              <a:rPr lang="en-US" sz="4000" b="1" dirty="0" smtClean="0">
                <a:solidFill>
                  <a:schemeClr val="bg1"/>
                </a:solidFill>
                <a:latin typeface="Arial Black" pitchFamily="34" charset="0"/>
                <a:cs typeface="Arial" pitchFamily="34" charset="0"/>
              </a:rPr>
              <a:t> </a:t>
            </a:r>
            <a:endParaRPr lang="en-US" sz="1400" b="1" dirty="0" smtClean="0">
              <a:solidFill>
                <a:schemeClr val="bg1"/>
              </a:solidFill>
              <a:latin typeface="Arial Black" pitchFamily="34" charset="0"/>
              <a:cs typeface="Arial" pitchFamily="34" charset="0"/>
            </a:endParaRPr>
          </a:p>
          <a:p>
            <a:pPr algn="ctr"/>
            <a:endParaRPr lang="en-US" sz="1050" b="1" i="1" dirty="0" smtClean="0">
              <a:solidFill>
                <a:schemeClr val="bg1"/>
              </a:solidFill>
              <a:latin typeface="Arial Black" pitchFamily="34" charset="0"/>
              <a:cs typeface="Arial" pitchFamily="34" charset="0"/>
            </a:endParaRPr>
          </a:p>
          <a:p>
            <a:pPr algn="ctr"/>
            <a:endParaRPr lang="en-US" sz="1400" b="1" i="1" dirty="0" smtClean="0">
              <a:solidFill>
                <a:schemeClr val="bg1"/>
              </a:solidFill>
              <a:latin typeface="Arial Black" pitchFamily="34" charset="0"/>
              <a:cs typeface="Arial" pitchFamily="34" charset="0"/>
            </a:endParaRPr>
          </a:p>
          <a:p>
            <a:pPr algn="ctr"/>
            <a:r>
              <a:rPr lang="en-US" sz="4400" b="1" i="1" dirty="0" smtClean="0">
                <a:solidFill>
                  <a:schemeClr val="bg1"/>
                </a:solidFill>
                <a:latin typeface="Arial Black" pitchFamily="34" charset="0"/>
                <a:cs typeface="Arial" pitchFamily="34" charset="0"/>
              </a:rPr>
              <a:t>THE DARKEST </a:t>
            </a:r>
          </a:p>
          <a:p>
            <a:pPr algn="ctr"/>
            <a:r>
              <a:rPr lang="en-US" sz="4400" b="1" i="1" dirty="0" smtClean="0">
                <a:solidFill>
                  <a:schemeClr val="bg1"/>
                </a:solidFill>
                <a:latin typeface="Arial Black" pitchFamily="34" charset="0"/>
                <a:cs typeface="Arial" pitchFamily="34" charset="0"/>
              </a:rPr>
              <a:t>OF </a:t>
            </a:r>
          </a:p>
          <a:p>
            <a:pPr algn="ctr"/>
            <a:r>
              <a:rPr lang="en-US" sz="4400" b="1" i="1" dirty="0" smtClean="0">
                <a:solidFill>
                  <a:schemeClr val="bg1"/>
                </a:solidFill>
                <a:latin typeface="Arial Black" pitchFamily="34" charset="0"/>
                <a:cs typeface="Arial" pitchFamily="34" charset="0"/>
              </a:rPr>
              <a:t>DAYS!</a:t>
            </a:r>
          </a:p>
          <a:p>
            <a:pPr algn="ctr"/>
            <a:endParaRPr lang="en-US" sz="4000" b="1" dirty="0">
              <a:solidFill>
                <a:schemeClr val="bg1"/>
              </a:solidFill>
              <a:latin typeface="Arial Black" pitchFamily="34" charset="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500"/>
                            </p:stCondLst>
                            <p:childTnLst>
                              <p:par>
                                <p:cTn id="11" presetID="23" presetClass="entr" presetSubtype="52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 calcmode="lin" valueType="num">
                                      <p:cBhvr>
                                        <p:cTn id="21" dur="500" fill="hold"/>
                                        <p:tgtEl>
                                          <p:spTgt spid="15"/>
                                        </p:tgtEl>
                                        <p:attrNameLst>
                                          <p:attrName>ppt_x</p:attrName>
                                        </p:attrNameLst>
                                      </p:cBhvr>
                                      <p:tavLst>
                                        <p:tav tm="0">
                                          <p:val>
                                            <p:fltVal val="0.5"/>
                                          </p:val>
                                        </p:tav>
                                        <p:tav tm="100000">
                                          <p:val>
                                            <p:strVal val="#ppt_x"/>
                                          </p:val>
                                        </p:tav>
                                      </p:tavLst>
                                    </p:anim>
                                    <p:anim calcmode="lin" valueType="num">
                                      <p:cBhvr>
                                        <p:cTn id="22" dur="500" fill="hold"/>
                                        <p:tgtEl>
                                          <p:spTgt spid="15"/>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 calcmode="lin" valueType="num">
                                      <p:cBhvr>
                                        <p:cTn id="27" dur="500" fill="hold"/>
                                        <p:tgtEl>
                                          <p:spTgt spid="20"/>
                                        </p:tgtEl>
                                        <p:attrNameLst>
                                          <p:attrName>ppt_x</p:attrName>
                                        </p:attrNameLst>
                                      </p:cBhvr>
                                      <p:tavLst>
                                        <p:tav tm="0">
                                          <p:val>
                                            <p:fltVal val="0.5"/>
                                          </p:val>
                                        </p:tav>
                                        <p:tav tm="100000">
                                          <p:val>
                                            <p:strVal val="#ppt_x"/>
                                          </p:val>
                                        </p:tav>
                                      </p:tavLst>
                                    </p:anim>
                                    <p:anim calcmode="lin" valueType="num">
                                      <p:cBhvr>
                                        <p:cTn id="28" dur="500" fill="hold"/>
                                        <p:tgtEl>
                                          <p:spTgt spid="20"/>
                                        </p:tgtEl>
                                        <p:attrNameLst>
                                          <p:attrName>ppt_y</p:attrName>
                                        </p:attrNameLst>
                                      </p:cBhvr>
                                      <p:tavLst>
                                        <p:tav tm="0">
                                          <p:val>
                                            <p:fltVal val="0.5"/>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707886"/>
          </a:xfrm>
          <a:prstGeom prst="rect">
            <a:avLst/>
          </a:prstGeom>
          <a:solidFill>
            <a:srgbClr val="860000"/>
          </a:solidFill>
          <a:ln w="28575">
            <a:solidFill>
              <a:schemeClr val="bg1"/>
            </a:solidFill>
          </a:ln>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DAY OF AGONY</a:t>
            </a:r>
            <a:endParaRPr lang="en-US" sz="4000" dirty="0">
              <a:solidFill>
                <a:schemeClr val="bg1"/>
              </a:solidFill>
              <a:latin typeface="Arial Black" pitchFamily="34" charset="0"/>
            </a:endParaRPr>
          </a:p>
        </p:txBody>
      </p:sp>
      <p:sp>
        <p:nvSpPr>
          <p:cNvPr id="14" name="TextBox 13"/>
          <p:cNvSpPr txBox="1"/>
          <p:nvPr/>
        </p:nvSpPr>
        <p:spPr>
          <a:xfrm>
            <a:off x="0" y="798493"/>
            <a:ext cx="9144000" cy="954107"/>
          </a:xfrm>
          <a:prstGeom prst="rect">
            <a:avLst/>
          </a:prstGeom>
          <a:solidFill>
            <a:schemeClr val="tx1"/>
          </a:solidFill>
          <a:ln w="28575">
            <a:noFill/>
          </a:ln>
        </p:spPr>
        <p:txBody>
          <a:bodyPr wrap="square" rtlCol="0">
            <a:spAutoFit/>
          </a:bodyPr>
          <a:lstStyle/>
          <a:p>
            <a:r>
              <a:rPr lang="en-US" sz="2800" b="1" dirty="0" smtClean="0">
                <a:solidFill>
                  <a:schemeClr val="bg1"/>
                </a:solidFill>
              </a:rPr>
              <a:t>Mark 14:</a:t>
            </a:r>
          </a:p>
          <a:p>
            <a:r>
              <a:rPr lang="en-US" sz="2800" b="1" dirty="0" smtClean="0">
                <a:solidFill>
                  <a:schemeClr val="bg1"/>
                </a:solidFill>
              </a:rPr>
              <a:t>46	Then they laid their hands on Him and took Him.</a:t>
            </a:r>
            <a:endParaRPr lang="en-US" sz="2800" b="1" dirty="0">
              <a:solidFill>
                <a:schemeClr val="bg1"/>
              </a:solidFill>
            </a:endParaRPr>
          </a:p>
        </p:txBody>
      </p:sp>
      <p:sp>
        <p:nvSpPr>
          <p:cNvPr id="16" name="TextBox 15"/>
          <p:cNvSpPr txBox="1"/>
          <p:nvPr/>
        </p:nvSpPr>
        <p:spPr>
          <a:xfrm>
            <a:off x="0" y="1917918"/>
            <a:ext cx="9144000" cy="1815882"/>
          </a:xfrm>
          <a:prstGeom prst="rect">
            <a:avLst/>
          </a:prstGeom>
          <a:solidFill>
            <a:schemeClr val="tx1"/>
          </a:solidFill>
          <a:ln w="28575">
            <a:noFill/>
          </a:ln>
        </p:spPr>
        <p:txBody>
          <a:bodyPr wrap="square" rtlCol="0">
            <a:spAutoFit/>
          </a:bodyPr>
          <a:lstStyle/>
          <a:p>
            <a:pPr algn="just"/>
            <a:r>
              <a:rPr lang="en-US" sz="2800" b="1" dirty="0" smtClean="0">
                <a:solidFill>
                  <a:schemeClr val="bg1"/>
                </a:solidFill>
              </a:rPr>
              <a:t>65	Then some began to spit on Him, and to blindfold 	Him, and to beat Him, and to say to Him, "Prophesy!" 	And the officers struck Him with the palms of their 	hands.</a:t>
            </a:r>
            <a:endParaRPr lang="en-US" sz="2800" b="1" dirty="0">
              <a:solidFill>
                <a:schemeClr val="bg1"/>
              </a:solidFill>
            </a:endParaRPr>
          </a:p>
        </p:txBody>
      </p:sp>
      <p:sp>
        <p:nvSpPr>
          <p:cNvPr id="17" name="TextBox 16"/>
          <p:cNvSpPr txBox="1"/>
          <p:nvPr/>
        </p:nvSpPr>
        <p:spPr>
          <a:xfrm>
            <a:off x="0" y="4104144"/>
            <a:ext cx="9144000" cy="2677656"/>
          </a:xfrm>
          <a:prstGeom prst="rect">
            <a:avLst/>
          </a:prstGeom>
          <a:solidFill>
            <a:schemeClr val="tx1"/>
          </a:solidFill>
          <a:ln w="28575">
            <a:noFill/>
          </a:ln>
        </p:spPr>
        <p:txBody>
          <a:bodyPr wrap="square" rtlCol="0">
            <a:spAutoFit/>
          </a:bodyPr>
          <a:lstStyle/>
          <a:p>
            <a:pPr algn="just"/>
            <a:r>
              <a:rPr lang="en-US" sz="2800" b="1" dirty="0" smtClean="0">
                <a:solidFill>
                  <a:schemeClr val="bg1"/>
                </a:solidFill>
              </a:rPr>
              <a:t>Luke 22:</a:t>
            </a:r>
          </a:p>
          <a:p>
            <a:pPr algn="just"/>
            <a:r>
              <a:rPr lang="en-US" sz="2800" b="1" dirty="0" smtClean="0">
                <a:solidFill>
                  <a:schemeClr val="bg1"/>
                </a:solidFill>
              </a:rPr>
              <a:t>63	Now the men who held Jesus mocked Him and beat 	Him.</a:t>
            </a:r>
          </a:p>
          <a:p>
            <a:pPr algn="just"/>
            <a:r>
              <a:rPr lang="en-US" sz="2800" b="1" dirty="0" smtClean="0">
                <a:solidFill>
                  <a:schemeClr val="bg1"/>
                </a:solidFill>
              </a:rPr>
              <a:t>64	And having blindfolded Him, they struck Him on the 	face and asked Him, saying, "Prophesy! Who is the 	one who struck You?”</a:t>
            </a:r>
            <a:endParaRPr lang="en-US" sz="2800" b="1"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00297"/>
            <a:ext cx="9144000" cy="2554545"/>
          </a:xfrm>
          <a:prstGeom prst="rect">
            <a:avLst/>
          </a:prstGeom>
          <a:noFill/>
        </p:spPr>
        <p:txBody>
          <a:bodyPr wrap="square" rtlCol="0">
            <a:spAutoFit/>
          </a:bodyPr>
          <a:lstStyle/>
          <a:p>
            <a:pPr algn="just"/>
            <a:r>
              <a:rPr lang="en-US" sz="3200" b="1" dirty="0" smtClean="0">
                <a:solidFill>
                  <a:schemeClr val="bg1"/>
                </a:solidFill>
              </a:rPr>
              <a:t>Luke 23:11</a:t>
            </a:r>
          </a:p>
          <a:p>
            <a:pPr algn="just"/>
            <a:r>
              <a:rPr lang="en-US" sz="3200" b="1" dirty="0" smtClean="0">
                <a:solidFill>
                  <a:schemeClr val="bg1"/>
                </a:solidFill>
              </a:rPr>
              <a:t>11	Then Herod, with his men of war, treated Him 	with 	contempt and mocked Him, arrayed Him 	in a gorgeous robe, and sent Him back to Pilate. 	</a:t>
            </a:r>
          </a:p>
        </p:txBody>
      </p:sp>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115272" y="3244334"/>
            <a:ext cx="913455" cy="369332"/>
          </a:xfrm>
          <a:prstGeom prst="rect">
            <a:avLst/>
          </a:prstGeom>
        </p:spPr>
        <p:txBody>
          <a:bodyPr wrap="none">
            <a:spAutoFit/>
          </a:bodyPr>
          <a:lstStyle/>
          <a:p>
            <a:r>
              <a:rPr lang="en-US" dirty="0" smtClean="0"/>
              <a:t>scourge</a:t>
            </a:r>
            <a:endParaRPr lang="en-US" dirty="0"/>
          </a:p>
        </p:txBody>
      </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0" y="0"/>
            <a:ext cx="9144000" cy="6601807"/>
          </a:xfrm>
          <a:prstGeom prst="rect">
            <a:avLst/>
          </a:prstGeom>
          <a:noFill/>
        </p:spPr>
        <p:txBody>
          <a:bodyPr wrap="square" rtlCol="0">
            <a:spAutoFit/>
          </a:bodyPr>
          <a:lstStyle/>
          <a:p>
            <a:pPr algn="just"/>
            <a:r>
              <a:rPr lang="en-US" sz="2800" b="1" dirty="0" smtClean="0">
                <a:solidFill>
                  <a:schemeClr val="bg1"/>
                </a:solidFill>
              </a:rPr>
              <a:t>Matthew 27:27-31</a:t>
            </a:r>
          </a:p>
          <a:p>
            <a:pPr algn="just"/>
            <a:endParaRPr lang="en-US" sz="700" b="1" dirty="0" smtClean="0">
              <a:solidFill>
                <a:schemeClr val="bg1"/>
              </a:solidFill>
            </a:endParaRPr>
          </a:p>
          <a:p>
            <a:pPr algn="just"/>
            <a:r>
              <a:rPr lang="en-US" sz="2800" b="1" dirty="0" smtClean="0">
                <a:solidFill>
                  <a:schemeClr val="bg1"/>
                </a:solidFill>
              </a:rPr>
              <a:t>27	Then the soldiers of the governor took Jesus into the 	</a:t>
            </a:r>
            <a:r>
              <a:rPr lang="en-US" sz="2800" b="1" dirty="0" err="1" smtClean="0">
                <a:solidFill>
                  <a:schemeClr val="bg1"/>
                </a:solidFill>
              </a:rPr>
              <a:t>Praetorium</a:t>
            </a:r>
            <a:r>
              <a:rPr lang="en-US" sz="2800" b="1" dirty="0" smtClean="0">
                <a:solidFill>
                  <a:schemeClr val="bg1"/>
                </a:solidFill>
              </a:rPr>
              <a:t> and gathered the whole garrison around 	Him.</a:t>
            </a:r>
          </a:p>
          <a:p>
            <a:pPr algn="just"/>
            <a:endParaRPr lang="en-US" sz="600" b="1" dirty="0" smtClean="0">
              <a:solidFill>
                <a:schemeClr val="bg1"/>
              </a:solidFill>
            </a:endParaRPr>
          </a:p>
          <a:p>
            <a:pPr algn="just"/>
            <a:r>
              <a:rPr lang="en-US" sz="2800" b="1" dirty="0" smtClean="0">
                <a:solidFill>
                  <a:schemeClr val="bg1"/>
                </a:solidFill>
              </a:rPr>
              <a:t>28	And they stripped Him and put a scarlet robe on Him.</a:t>
            </a:r>
          </a:p>
          <a:p>
            <a:pPr algn="just"/>
            <a:endParaRPr lang="en-US" sz="600" b="1" dirty="0" smtClean="0">
              <a:solidFill>
                <a:schemeClr val="bg1"/>
              </a:solidFill>
            </a:endParaRPr>
          </a:p>
          <a:p>
            <a:pPr algn="just"/>
            <a:r>
              <a:rPr lang="en-US" sz="2800" b="1" dirty="0" smtClean="0">
                <a:solidFill>
                  <a:schemeClr val="bg1"/>
                </a:solidFill>
              </a:rPr>
              <a:t>29	When they had twisted a crown of thorns, they put it 	on His head, and a reed in His right hand. And they 	bowed the knee before Him and mocked Him, saying, 	"Hail, King of the Jews!"</a:t>
            </a:r>
          </a:p>
          <a:p>
            <a:pPr algn="just"/>
            <a:endParaRPr lang="en-US" sz="300" b="1" dirty="0" smtClean="0">
              <a:solidFill>
                <a:schemeClr val="bg1"/>
              </a:solidFill>
            </a:endParaRPr>
          </a:p>
          <a:p>
            <a:pPr algn="just"/>
            <a:endParaRPr lang="en-US" sz="600" b="1" dirty="0" smtClean="0">
              <a:solidFill>
                <a:schemeClr val="bg1"/>
              </a:solidFill>
            </a:endParaRPr>
          </a:p>
          <a:p>
            <a:pPr algn="just"/>
            <a:r>
              <a:rPr lang="en-US" sz="2800" b="1" dirty="0" smtClean="0">
                <a:solidFill>
                  <a:schemeClr val="bg1"/>
                </a:solidFill>
              </a:rPr>
              <a:t>30	Then they spat on Him, and took the reed and struck 	Him on the head.</a:t>
            </a:r>
          </a:p>
          <a:p>
            <a:pPr algn="just"/>
            <a:endParaRPr lang="en-US" sz="600" b="1" dirty="0" smtClean="0">
              <a:solidFill>
                <a:schemeClr val="bg1"/>
              </a:solidFill>
            </a:endParaRPr>
          </a:p>
          <a:p>
            <a:pPr algn="just"/>
            <a:r>
              <a:rPr lang="en-US" sz="2800" b="1" dirty="0" smtClean="0">
                <a:solidFill>
                  <a:schemeClr val="bg1"/>
                </a:solidFill>
              </a:rPr>
              <a:t>31	And when they had mocked Him, they took the robe 	off Him, put His own clothes on Him, and led Him 	away to be crucified.</a:t>
            </a:r>
            <a:endParaRPr lang="en-US" sz="2800" b="1" dirty="0">
              <a:solidFill>
                <a:schemeClr val="bg1"/>
              </a:solidFill>
            </a:endParaRPr>
          </a:p>
        </p:txBody>
      </p:sp>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6489"/>
            <a:ext cx="9144000" cy="6370975"/>
          </a:xfrm>
          <a:prstGeom prst="rect">
            <a:avLst/>
          </a:prstGeom>
          <a:solidFill>
            <a:schemeClr val="tx1"/>
          </a:solidFill>
        </p:spPr>
        <p:txBody>
          <a:bodyPr wrap="square" rtlCol="0">
            <a:spAutoFit/>
          </a:bodyPr>
          <a:lstStyle/>
          <a:p>
            <a:r>
              <a:rPr lang="en-US" sz="2800" b="1" dirty="0" smtClean="0">
                <a:solidFill>
                  <a:schemeClr val="bg1"/>
                </a:solidFill>
              </a:rPr>
              <a:t>The Flogging</a:t>
            </a:r>
          </a:p>
          <a:p>
            <a:endParaRPr lang="en-US" sz="1600" dirty="0" smtClean="0">
              <a:solidFill>
                <a:schemeClr val="bg1"/>
              </a:solidFill>
            </a:endParaRPr>
          </a:p>
          <a:p>
            <a:pPr algn="just"/>
            <a:r>
              <a:rPr lang="en-US" sz="2800" dirty="0" smtClean="0">
                <a:solidFill>
                  <a:schemeClr val="bg1"/>
                </a:solidFill>
              </a:rPr>
              <a:t>Roman floggings were known to be horribly brutal. They usually consisted of 39 lashes but were a lot more than that usually. The amount of lashings was determined by the mood of the Roman soldier applying the punishment. You must take into account that Roman executioners intentionally brutalized people condemned to the cross to extract maximum suffering. This was the tradition of Rome to keep its subjects in line. Roman Law did not afford mercy or compassion when dealing with criminals or rebels to the throne. </a:t>
            </a:r>
          </a:p>
          <a:p>
            <a:endParaRPr lang="en-US" sz="2800" dirty="0" smtClean="0">
              <a:solidFill>
                <a:schemeClr val="bg1"/>
              </a:solidFill>
            </a:endParaRPr>
          </a:p>
          <a:p>
            <a:pPr algn="just"/>
            <a:r>
              <a:rPr lang="en-US" sz="2800" dirty="0" smtClean="0">
                <a:solidFill>
                  <a:schemeClr val="bg1"/>
                </a:solidFill>
              </a:rPr>
              <a:t>A study on Nero Caesar's persecution of first century Christians will make abundantly clear how the Roman Government felt about any perceived threat to Rome.</a:t>
            </a:r>
          </a:p>
        </p:txBody>
      </p:sp>
    </p:spTree>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9144000" cy="6986528"/>
          </a:xfrm>
          <a:prstGeom prst="rect">
            <a:avLst/>
          </a:prstGeom>
          <a:solidFill>
            <a:schemeClr val="tx1"/>
          </a:solidFill>
        </p:spPr>
        <p:txBody>
          <a:bodyPr wrap="square" rtlCol="0">
            <a:spAutoFit/>
          </a:bodyPr>
          <a:lstStyle/>
          <a:p>
            <a:pPr algn="just"/>
            <a:r>
              <a:rPr lang="en-US" sz="2800" dirty="0" smtClean="0">
                <a:solidFill>
                  <a:schemeClr val="bg1"/>
                </a:solidFill>
              </a:rPr>
              <a:t>The soldier would use a whip of braided leather thongs with metal balls woven into them. When the whip would hit the flesh, these balls whip around the torso or limb, picking up speed as the thong became shortened and striking the flesh in excess of 90 miles per hour, causing deep bruises or contusions. The whip also had pieces of sharp bone that would cut the flesh severely. The second and seceding lashes would cause the sharp bone to cut into the bruise causing it to bleed and ribbon. After the third lash, the victim would be reduced to mangled, shredded flesh. The back was so shredded that quite often the spine would be exposed due to the deep cuts. The whippings would have gone from the shoulders all the way down the back, the buttocks, and the back of the legs. Also, before the flogging commenced, the victim would be stripped naked; an embarrassment of immense proportions in those times.</a:t>
            </a:r>
            <a:endParaRPr lang="en-US" sz="2800" dirty="0">
              <a:solidFill>
                <a:schemeClr val="bg1"/>
              </a:solidFill>
            </a:endParaRPr>
          </a:p>
        </p:txBody>
      </p:sp>
      <p:pic>
        <p:nvPicPr>
          <p:cNvPr id="4" name="Picture 2" descr="flagellum"/>
          <p:cNvPicPr>
            <a:picLocks noChangeAspect="1" noChangeArrowheads="1"/>
          </p:cNvPicPr>
          <p:nvPr/>
        </p:nvPicPr>
        <p:blipFill>
          <a:blip r:embed="rId2" cstate="print"/>
          <a:srcRect/>
          <a:stretch>
            <a:fillRect/>
          </a:stretch>
        </p:blipFill>
        <p:spPr bwMode="auto">
          <a:xfrm>
            <a:off x="5844822" y="3124200"/>
            <a:ext cx="2765778" cy="3394365"/>
          </a:xfrm>
          <a:prstGeom prst="rect">
            <a:avLst/>
          </a:prstGeom>
          <a:noFill/>
          <a:ln w="76200">
            <a:solidFill>
              <a:srgbClr val="FFC000"/>
            </a:solid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323713"/>
          </a:xfrm>
          <a:prstGeom prst="rect">
            <a:avLst/>
          </a:prstGeom>
          <a:noFill/>
          <a:ln w="28575">
            <a:noFill/>
          </a:ln>
        </p:spPr>
        <p:txBody>
          <a:bodyPr wrap="square" rtlCol="0">
            <a:spAutoFit/>
          </a:bodyPr>
          <a:lstStyle/>
          <a:p>
            <a:pPr algn="just"/>
            <a:r>
              <a:rPr lang="en-US" sz="2800" b="1" dirty="0" smtClean="0">
                <a:solidFill>
                  <a:schemeClr val="bg1"/>
                </a:solidFill>
              </a:rPr>
              <a:t>John 19:</a:t>
            </a:r>
          </a:p>
          <a:p>
            <a:pPr algn="just"/>
            <a:r>
              <a:rPr lang="en-US" sz="2800" b="1" dirty="0" smtClean="0">
                <a:solidFill>
                  <a:schemeClr val="bg1"/>
                </a:solidFill>
              </a:rPr>
              <a:t>2	And the soldiers twisted a crown of thorns and put it 	on His head, and they put on Him a purple robe.</a:t>
            </a:r>
          </a:p>
          <a:p>
            <a:pPr algn="just"/>
            <a:endParaRPr lang="en-US" sz="500" b="1" dirty="0" smtClean="0">
              <a:solidFill>
                <a:schemeClr val="bg1"/>
              </a:solidFill>
            </a:endParaRPr>
          </a:p>
          <a:p>
            <a:pPr algn="just"/>
            <a:r>
              <a:rPr lang="en-US" sz="2800" b="1" dirty="0" smtClean="0">
                <a:solidFill>
                  <a:schemeClr val="bg1"/>
                </a:solidFill>
              </a:rPr>
              <a:t>3	Then they said, "Hail, King of the Jews!" And they 	struck Him with their hands.</a:t>
            </a:r>
            <a:endParaRPr lang="en-US" sz="2800" b="1" dirty="0">
              <a:solidFill>
                <a:schemeClr val="bg1"/>
              </a:solidFill>
            </a:endParaRPr>
          </a:p>
        </p:txBody>
      </p:sp>
      <p:sp>
        <p:nvSpPr>
          <p:cNvPr id="4" name="TextBox 3"/>
          <p:cNvSpPr txBox="1"/>
          <p:nvPr/>
        </p:nvSpPr>
        <p:spPr>
          <a:xfrm>
            <a:off x="0" y="3810000"/>
            <a:ext cx="9144000" cy="2985433"/>
          </a:xfrm>
          <a:prstGeom prst="rect">
            <a:avLst/>
          </a:prstGeom>
          <a:noFill/>
          <a:ln w="28575">
            <a:noFill/>
          </a:ln>
        </p:spPr>
        <p:txBody>
          <a:bodyPr wrap="square" rtlCol="0">
            <a:spAutoFit/>
          </a:bodyPr>
          <a:lstStyle/>
          <a:p>
            <a:pPr algn="just"/>
            <a:r>
              <a:rPr lang="en-US" sz="2800" b="1" dirty="0" smtClean="0">
                <a:solidFill>
                  <a:schemeClr val="bg1"/>
                </a:solidFill>
              </a:rPr>
              <a:t>John 10:17-18</a:t>
            </a:r>
          </a:p>
          <a:p>
            <a:pPr algn="just"/>
            <a:endParaRPr lang="en-US" sz="1000" b="1" dirty="0" smtClean="0">
              <a:solidFill>
                <a:schemeClr val="bg1"/>
              </a:solidFill>
            </a:endParaRPr>
          </a:p>
          <a:p>
            <a:pPr algn="just"/>
            <a:r>
              <a:rPr lang="en-US" sz="2800" b="1" dirty="0" smtClean="0">
                <a:solidFill>
                  <a:schemeClr val="bg1"/>
                </a:solidFill>
              </a:rPr>
              <a:t>17	"Therefore My Father loves Me, because I lay down 	My life that I may take it again.</a:t>
            </a:r>
          </a:p>
          <a:p>
            <a:pPr algn="just"/>
            <a:endParaRPr lang="en-US" sz="1000" b="1" dirty="0" smtClean="0">
              <a:solidFill>
                <a:schemeClr val="bg1"/>
              </a:solidFill>
            </a:endParaRPr>
          </a:p>
          <a:p>
            <a:pPr algn="just"/>
            <a:r>
              <a:rPr lang="en-US" sz="2800" b="1" dirty="0" smtClean="0">
                <a:solidFill>
                  <a:schemeClr val="bg1"/>
                </a:solidFill>
              </a:rPr>
              <a:t>18	"No one takes it from Me, but I lay it down of Myself. I 	have power to lay it down, and I have power to take it 	again. This command I have received from My Father.”</a:t>
            </a:r>
            <a:endParaRPr lang="en-US" sz="2800" b="1" dirty="0">
              <a:solidFill>
                <a:schemeClr val="bg1"/>
              </a:solidFill>
            </a:endParaRPr>
          </a:p>
        </p:txBody>
      </p:sp>
      <p:sp>
        <p:nvSpPr>
          <p:cNvPr id="3" name="TextBox 2"/>
          <p:cNvSpPr txBox="1"/>
          <p:nvPr/>
        </p:nvSpPr>
        <p:spPr>
          <a:xfrm>
            <a:off x="0" y="2362200"/>
            <a:ext cx="9144000" cy="1384995"/>
          </a:xfrm>
          <a:prstGeom prst="rect">
            <a:avLst/>
          </a:prstGeom>
          <a:noFill/>
          <a:ln w="28575">
            <a:noFill/>
          </a:ln>
        </p:spPr>
        <p:txBody>
          <a:bodyPr wrap="square" rtlCol="0">
            <a:spAutoFit/>
          </a:bodyPr>
          <a:lstStyle/>
          <a:p>
            <a:pPr algn="just"/>
            <a:r>
              <a:rPr lang="en-US" sz="2800" b="1" dirty="0" smtClean="0">
                <a:solidFill>
                  <a:schemeClr val="bg1"/>
                </a:solidFill>
              </a:rPr>
              <a:t>17	And He, bearing His cross, went out to a place called 	the Place of a Skull, which is called in Hebrew, 	Golgotha,</a:t>
            </a:r>
            <a:endParaRPr lang="en-US" sz="2800" b="1"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- 1.1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- 1.2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- 1.3</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6" name="HymnText"/>
          <p:cNvSpPr txBox="1"/>
          <p:nvPr/>
        </p:nvSpPr>
        <p:spPr>
          <a:xfrm>
            <a:off x="2971800" y="6400800"/>
            <a:ext cx="3581400" cy="369332"/>
          </a:xfrm>
          <a:prstGeom prst="rect">
            <a:avLst/>
          </a:prstGeom>
          <a:solidFill>
            <a:srgbClr val="FFFF00"/>
          </a:solidFill>
        </p:spPr>
        <p:txBody>
          <a:bodyPr wrap="square" rtlCol="0">
            <a:spAutoFit/>
          </a:bodyPr>
          <a:lstStyle/>
          <a:p>
            <a:pPr algn="ctr"/>
            <a:r>
              <a:rPr lang="en-US" b="1" dirty="0" smtClean="0">
                <a:solidFill>
                  <a:srgbClr val="FF0000"/>
                </a:solidFill>
                <a:effectLst>
                  <a:outerShdw blurRad="38100" dist="38100" dir="2700000" algn="tl">
                    <a:srgbClr val="000000">
                      <a:alpha val="43137"/>
                    </a:srgbClr>
                  </a:outerShdw>
                </a:effectLst>
              </a:rPr>
              <a:t>End of Verse 1 – Go to Verse 2</a:t>
            </a:r>
            <a:endParaRPr lang="en-US" b="1" dirty="0">
              <a:solidFill>
                <a:srgbClr val="FF0000"/>
              </a:solidFill>
              <a:effectLst>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C.1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C.2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1</a:t>
            </a:r>
            <a:endParaRPr lang="en-US" dirty="0">
              <a:solidFill>
                <a:prstClr val="black"/>
              </a:solidFill>
            </a:endParaRPr>
          </a:p>
        </p:txBody>
      </p:sp>
    </p:spTree>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- 2.1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- 2.2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- 2.3</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C.1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C.2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6"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Song</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p:cNvSpPr/>
          <p:nvPr/>
        </p:nvSpPr>
        <p:spPr>
          <a:xfrm>
            <a:off x="4115272" y="3244334"/>
            <a:ext cx="913455" cy="369332"/>
          </a:xfrm>
          <a:prstGeom prst="rect">
            <a:avLst/>
          </a:prstGeom>
        </p:spPr>
        <p:txBody>
          <a:bodyPr wrap="none">
            <a:spAutoFit/>
          </a:bodyPr>
          <a:lstStyle/>
          <a:p>
            <a:r>
              <a:rPr lang="en-US" dirty="0" smtClean="0"/>
              <a:t>scourge</a:t>
            </a:r>
            <a:endParaRPr lang="en-US" dirty="0"/>
          </a:p>
        </p:txBody>
      </p:sp>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0"/>
            <a:ext cx="9144000" cy="707886"/>
          </a:xfrm>
          <a:prstGeom prst="rect">
            <a:avLst/>
          </a:prstGeom>
          <a:solidFill>
            <a:srgbClr val="860000"/>
          </a:solidFill>
          <a:ln w="28575">
            <a:solidFill>
              <a:schemeClr val="bg1"/>
            </a:solidFill>
          </a:ln>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DAY OF DREAD</a:t>
            </a:r>
            <a:endParaRPr lang="en-US" sz="4000" dirty="0">
              <a:solidFill>
                <a:schemeClr val="bg1"/>
              </a:solidFill>
              <a:latin typeface="Arial Black" pitchFamily="34" charset="0"/>
            </a:endParaRPr>
          </a:p>
        </p:txBody>
      </p:sp>
      <p:sp>
        <p:nvSpPr>
          <p:cNvPr id="13" name="TextBox 12"/>
          <p:cNvSpPr txBox="1"/>
          <p:nvPr/>
        </p:nvSpPr>
        <p:spPr>
          <a:xfrm>
            <a:off x="0" y="716340"/>
            <a:ext cx="9144000" cy="1569660"/>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John 2:19</a:t>
            </a:r>
          </a:p>
          <a:p>
            <a:pPr algn="just"/>
            <a:r>
              <a:rPr lang="en-US" sz="3200" b="1" dirty="0" smtClean="0">
                <a:solidFill>
                  <a:schemeClr val="bg1"/>
                </a:solidFill>
              </a:rPr>
              <a:t>19	Jesus answered and said to them, "Destroy this 	temple, and in three days I will raise it up.”</a:t>
            </a:r>
            <a:endParaRPr lang="en-US" sz="3200" b="1" dirty="0">
              <a:solidFill>
                <a:schemeClr val="bg1"/>
              </a:solidFill>
            </a:endParaRPr>
          </a:p>
        </p:txBody>
      </p:sp>
      <p:sp>
        <p:nvSpPr>
          <p:cNvPr id="14" name="TextBox 13"/>
          <p:cNvSpPr txBox="1"/>
          <p:nvPr/>
        </p:nvSpPr>
        <p:spPr>
          <a:xfrm>
            <a:off x="0" y="2362200"/>
            <a:ext cx="9144000" cy="2062103"/>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John 3:14</a:t>
            </a:r>
          </a:p>
          <a:p>
            <a:pPr algn="just"/>
            <a:r>
              <a:rPr lang="en-US" sz="3200" b="1" dirty="0" smtClean="0">
                <a:solidFill>
                  <a:schemeClr val="bg1"/>
                </a:solidFill>
              </a:rPr>
              <a:t>14	"And as Moses lifted up the serpent in the 	wilderness, even so must the Son of Man be 	lifted up,</a:t>
            </a:r>
            <a:endParaRPr lang="en-US" sz="3200" b="1" dirty="0">
              <a:solidFill>
                <a:schemeClr val="bg1"/>
              </a:solidFill>
            </a:endParaRPr>
          </a:p>
        </p:txBody>
      </p:sp>
      <p:sp>
        <p:nvSpPr>
          <p:cNvPr id="16" name="TextBox 15"/>
          <p:cNvSpPr txBox="1"/>
          <p:nvPr/>
        </p:nvSpPr>
        <p:spPr>
          <a:xfrm>
            <a:off x="0" y="4611231"/>
            <a:ext cx="9144000" cy="2246769"/>
          </a:xfrm>
          <a:prstGeom prst="rect">
            <a:avLst/>
          </a:prstGeom>
          <a:solidFill>
            <a:schemeClr val="tx1"/>
          </a:solidFill>
          <a:ln w="28575">
            <a:noFill/>
          </a:ln>
        </p:spPr>
        <p:txBody>
          <a:bodyPr wrap="square" rtlCol="0">
            <a:spAutoFit/>
          </a:bodyPr>
          <a:lstStyle/>
          <a:p>
            <a:pPr algn="just"/>
            <a:r>
              <a:rPr lang="en-US" sz="2800" b="1" dirty="0" smtClean="0">
                <a:solidFill>
                  <a:schemeClr val="bg1"/>
                </a:solidFill>
              </a:rPr>
              <a:t>Matthew 16:21</a:t>
            </a:r>
          </a:p>
          <a:p>
            <a:pPr algn="just"/>
            <a:r>
              <a:rPr lang="en-US" sz="2800" b="1" dirty="0" smtClean="0">
                <a:solidFill>
                  <a:schemeClr val="bg1"/>
                </a:solidFill>
              </a:rPr>
              <a:t>21	From that time Jesus began to show to His disciples 	that He must go to Jerusalem, and suffer many things 	from the elders and chief priests and scribes, and be 	killed, and be raised the third day.</a:t>
            </a:r>
            <a:endParaRPr lang="en-US" sz="2800" b="1"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0"/>
            <a:ext cx="9144000" cy="2062103"/>
          </a:xfrm>
          <a:prstGeom prst="rect">
            <a:avLst/>
          </a:prstGeom>
          <a:noFill/>
          <a:ln w="28575">
            <a:noFill/>
          </a:ln>
        </p:spPr>
        <p:txBody>
          <a:bodyPr wrap="square" rtlCol="0">
            <a:spAutoFit/>
          </a:bodyPr>
          <a:lstStyle/>
          <a:p>
            <a:pPr algn="just"/>
            <a:r>
              <a:rPr lang="en-US" sz="3200" b="1" dirty="0" smtClean="0">
                <a:solidFill>
                  <a:schemeClr val="bg1"/>
                </a:solidFill>
              </a:rPr>
              <a:t>John 12:27</a:t>
            </a:r>
          </a:p>
          <a:p>
            <a:pPr algn="just"/>
            <a:r>
              <a:rPr lang="en-US" sz="3200" b="1" dirty="0" smtClean="0">
                <a:solidFill>
                  <a:schemeClr val="bg1"/>
                </a:solidFill>
              </a:rPr>
              <a:t>27	"Now My soul is troubled, and what shall I say? 	'Father, save Me from this hour'? But for this 	purpose I came to this hour.</a:t>
            </a:r>
            <a:endParaRPr lang="en-US" sz="3200" b="1" dirty="0">
              <a:solidFill>
                <a:schemeClr val="bg1"/>
              </a:solidFill>
            </a:endParaRPr>
          </a:p>
        </p:txBody>
      </p:sp>
      <p:sp>
        <p:nvSpPr>
          <p:cNvPr id="3" name="TextBox 2"/>
          <p:cNvSpPr txBox="1"/>
          <p:nvPr/>
        </p:nvSpPr>
        <p:spPr>
          <a:xfrm>
            <a:off x="0" y="4795897"/>
            <a:ext cx="9144000" cy="2062103"/>
          </a:xfrm>
          <a:prstGeom prst="rect">
            <a:avLst/>
          </a:prstGeom>
          <a:noFill/>
          <a:ln w="28575">
            <a:noFill/>
          </a:ln>
        </p:spPr>
        <p:txBody>
          <a:bodyPr wrap="square" rtlCol="0">
            <a:spAutoFit/>
          </a:bodyPr>
          <a:lstStyle/>
          <a:p>
            <a:pPr algn="just"/>
            <a:r>
              <a:rPr lang="en-US" sz="3200" b="1" dirty="0" smtClean="0">
                <a:solidFill>
                  <a:schemeClr val="bg1"/>
                </a:solidFill>
              </a:rPr>
              <a:t>Matthew 26:38</a:t>
            </a:r>
          </a:p>
          <a:p>
            <a:pPr algn="just"/>
            <a:r>
              <a:rPr lang="en-US" sz="3200" b="1" dirty="0" smtClean="0">
                <a:solidFill>
                  <a:schemeClr val="bg1"/>
                </a:solidFill>
              </a:rPr>
              <a:t>38	Then He said to them, "My soul is exceedingly 	sorrowful, even to death. Stay here and watch 	with 	Me.”</a:t>
            </a:r>
            <a:endParaRPr lang="en-US" sz="3200" b="1" dirty="0">
              <a:solidFill>
                <a:schemeClr val="bg1"/>
              </a:solidFill>
            </a:endParaRPr>
          </a:p>
        </p:txBody>
      </p:sp>
      <p:sp>
        <p:nvSpPr>
          <p:cNvPr id="4" name="TextBox 3"/>
          <p:cNvSpPr txBox="1"/>
          <p:nvPr/>
        </p:nvSpPr>
        <p:spPr>
          <a:xfrm>
            <a:off x="0" y="0"/>
            <a:ext cx="9144000" cy="2062103"/>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Matthew 20:19</a:t>
            </a:r>
          </a:p>
          <a:p>
            <a:pPr algn="just"/>
            <a:r>
              <a:rPr lang="en-US" sz="3200" b="1" dirty="0" smtClean="0">
                <a:solidFill>
                  <a:schemeClr val="bg1"/>
                </a:solidFill>
              </a:rPr>
              <a:t>19	"and deliver Him to the Gentiles to mock and 	to scourge and to crucify. And the third day He 	will rise again.”</a:t>
            </a:r>
            <a:endParaRPr lang="en-US" sz="3200" b="1"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- 1.1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- 1.2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1</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- 2.1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- 2.2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304800" y="6488668"/>
            <a:ext cx="8839200" cy="369332"/>
          </a:xfrm>
          <a:prstGeom prst="rect">
            <a:avLst/>
          </a:prstGeom>
          <a:noFill/>
        </p:spPr>
        <p:txBody>
          <a:bodyPr wrap="square" rtlCol="0">
            <a:spAutoFit/>
          </a:bodyPr>
          <a:lstStyle/>
          <a:p>
            <a:pPr algn="r"/>
            <a:r>
              <a:rPr lang="en-US" b="1" dirty="0" smtClean="0">
                <a:solidFill>
                  <a:prstClr val="black"/>
                </a:solidFill>
              </a:rPr>
              <a:t>End of Verse 2 – Go to Verse 4</a:t>
            </a:r>
            <a:endParaRPr lang="en-US" b="1"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- 3.1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- 3.2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3</a:t>
            </a:r>
            <a:endParaRPr lang="en-US" dirty="0">
              <a:solidFill>
                <a:prstClr val="black"/>
              </a:solidFill>
            </a:endParaRPr>
          </a:p>
        </p:txBody>
      </p:sp>
    </p:spTree>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- 4.1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- 4.2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6"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Song</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p:cNvSpPr/>
          <p:nvPr/>
        </p:nvSpPr>
        <p:spPr>
          <a:xfrm>
            <a:off x="4115272" y="3244334"/>
            <a:ext cx="913455" cy="369332"/>
          </a:xfrm>
          <a:prstGeom prst="rect">
            <a:avLst/>
          </a:prstGeom>
        </p:spPr>
        <p:txBody>
          <a:bodyPr wrap="none">
            <a:spAutoFit/>
          </a:bodyPr>
          <a:lstStyle/>
          <a:p>
            <a:r>
              <a:rPr lang="en-US" dirty="0" smtClean="0"/>
              <a:t>scourge</a:t>
            </a:r>
            <a:endParaRPr lang="en-US" dirty="0"/>
          </a:p>
        </p:txBody>
      </p:sp>
    </p:spTree>
  </p:cSld>
  <p:clrMapOvr>
    <a:masterClrMapping/>
  </p:clrMapOvr>
  <p:transition>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0"/>
            <a:ext cx="9144000" cy="707886"/>
          </a:xfrm>
          <a:prstGeom prst="rect">
            <a:avLst/>
          </a:prstGeom>
          <a:solidFill>
            <a:srgbClr val="860000"/>
          </a:solidFill>
          <a:ln w="28575">
            <a:solidFill>
              <a:schemeClr val="bg1"/>
            </a:solidFill>
          </a:ln>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DAY OF HUMILIATION</a:t>
            </a:r>
            <a:endParaRPr lang="en-US" sz="4000" dirty="0">
              <a:solidFill>
                <a:schemeClr val="bg1"/>
              </a:solidFill>
              <a:latin typeface="Arial Black" pitchFamily="34" charset="0"/>
            </a:endParaRPr>
          </a:p>
        </p:txBody>
      </p:sp>
      <p:sp>
        <p:nvSpPr>
          <p:cNvPr id="13" name="TextBox 12"/>
          <p:cNvSpPr txBox="1"/>
          <p:nvPr/>
        </p:nvSpPr>
        <p:spPr>
          <a:xfrm>
            <a:off x="0" y="838200"/>
            <a:ext cx="9144000" cy="3785652"/>
          </a:xfrm>
          <a:prstGeom prst="rect">
            <a:avLst/>
          </a:prstGeom>
          <a:solidFill>
            <a:schemeClr val="tx1"/>
          </a:solidFill>
          <a:ln w="28575">
            <a:solidFill>
              <a:schemeClr val="bg1"/>
            </a:solidFill>
          </a:ln>
        </p:spPr>
        <p:txBody>
          <a:bodyPr wrap="square" rtlCol="0">
            <a:spAutoFit/>
          </a:bodyPr>
          <a:lstStyle/>
          <a:p>
            <a:pPr algn="just"/>
            <a:r>
              <a:rPr lang="en-US" sz="2800" b="1" dirty="0" smtClean="0">
                <a:solidFill>
                  <a:schemeClr val="bg1"/>
                </a:solidFill>
              </a:rPr>
              <a:t>Deuteronomy 21:22-23</a:t>
            </a:r>
          </a:p>
          <a:p>
            <a:pPr algn="just"/>
            <a:endParaRPr lang="en-US" sz="800" b="1" dirty="0" smtClean="0">
              <a:solidFill>
                <a:schemeClr val="bg1"/>
              </a:solidFill>
            </a:endParaRPr>
          </a:p>
          <a:p>
            <a:pPr algn="just"/>
            <a:r>
              <a:rPr lang="en-US" sz="2800" b="1" dirty="0" smtClean="0">
                <a:solidFill>
                  <a:schemeClr val="bg1"/>
                </a:solidFill>
              </a:rPr>
              <a:t>22	"If a man has committed a sin deserving of death, and 	he is put to death, and you hang him on a tree,</a:t>
            </a:r>
          </a:p>
          <a:p>
            <a:pPr algn="just"/>
            <a:endParaRPr lang="en-US" sz="800" b="1" dirty="0" smtClean="0">
              <a:solidFill>
                <a:schemeClr val="bg1"/>
              </a:solidFill>
            </a:endParaRPr>
          </a:p>
          <a:p>
            <a:pPr algn="just"/>
            <a:r>
              <a:rPr lang="en-US" sz="2800" b="1" dirty="0" smtClean="0">
                <a:solidFill>
                  <a:schemeClr val="bg1"/>
                </a:solidFill>
              </a:rPr>
              <a:t>23	"his body shall not remain overnight on the tree, but 	you shall surely bury him that day, so that you do not 	defile the land which the LORD your God is giving you 	as an inheritance; for he who is hanged is accursed of 	God.</a:t>
            </a:r>
            <a:endParaRPr lang="en-US" sz="2800" b="1" dirty="0">
              <a:solidFill>
                <a:schemeClr val="bg1"/>
              </a:solidFill>
            </a:endParaRPr>
          </a:p>
        </p:txBody>
      </p:sp>
      <p:sp>
        <p:nvSpPr>
          <p:cNvPr id="14" name="TextBox 13"/>
          <p:cNvSpPr txBox="1"/>
          <p:nvPr/>
        </p:nvSpPr>
        <p:spPr>
          <a:xfrm>
            <a:off x="0" y="4724400"/>
            <a:ext cx="9144000" cy="2031325"/>
          </a:xfrm>
          <a:prstGeom prst="rect">
            <a:avLst/>
          </a:prstGeom>
          <a:solidFill>
            <a:schemeClr val="tx1"/>
          </a:solidFill>
          <a:ln w="28575">
            <a:noFill/>
          </a:ln>
        </p:spPr>
        <p:txBody>
          <a:bodyPr wrap="square" rtlCol="0">
            <a:spAutoFit/>
          </a:bodyPr>
          <a:lstStyle/>
          <a:p>
            <a:pPr algn="just"/>
            <a:r>
              <a:rPr lang="en-US" sz="2800" b="1" dirty="0" smtClean="0">
                <a:solidFill>
                  <a:schemeClr val="bg1"/>
                </a:solidFill>
              </a:rPr>
              <a:t>Galatians 3:13</a:t>
            </a:r>
          </a:p>
          <a:p>
            <a:pPr algn="just"/>
            <a:endParaRPr lang="en-US" sz="1400" b="1" dirty="0" smtClean="0">
              <a:solidFill>
                <a:schemeClr val="bg1"/>
              </a:solidFill>
            </a:endParaRPr>
          </a:p>
          <a:p>
            <a:pPr algn="just"/>
            <a:r>
              <a:rPr lang="en-US" sz="2800" b="1" dirty="0" smtClean="0">
                <a:solidFill>
                  <a:schemeClr val="bg1"/>
                </a:solidFill>
              </a:rPr>
              <a:t>13	Christ has redeemed us from the curse of the law, 	having become a curse for us (for it is written, "Cursed 	is everyone who hangs on a tree"),</a:t>
            </a:r>
            <a:endParaRPr lang="en-US" sz="2800" b="1"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684853"/>
            <a:ext cx="9144000" cy="2277547"/>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Hebrews 12:3</a:t>
            </a:r>
          </a:p>
          <a:p>
            <a:pPr algn="just"/>
            <a:endParaRPr lang="en-US" sz="1400" b="1" dirty="0" smtClean="0">
              <a:solidFill>
                <a:schemeClr val="bg1"/>
              </a:solidFill>
            </a:endParaRPr>
          </a:p>
          <a:p>
            <a:pPr algn="just"/>
            <a:r>
              <a:rPr lang="en-US" sz="3200" b="1" dirty="0" smtClean="0">
                <a:solidFill>
                  <a:schemeClr val="bg1"/>
                </a:solidFill>
              </a:rPr>
              <a:t>3	For consider Him who endured such hostility 	from 	sinners against Himself, lest you become 	weary and discouraged in your souls.</a:t>
            </a:r>
            <a:endParaRPr lang="en-US" sz="3200" b="1"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6063198"/>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Philippians 2:5-8</a:t>
            </a:r>
          </a:p>
          <a:p>
            <a:pPr algn="just"/>
            <a:endParaRPr lang="en-US" sz="900" b="1" dirty="0" smtClean="0">
              <a:solidFill>
                <a:schemeClr val="bg1"/>
              </a:solidFill>
            </a:endParaRPr>
          </a:p>
          <a:p>
            <a:pPr algn="just"/>
            <a:r>
              <a:rPr lang="en-US" sz="3200" b="1" dirty="0" smtClean="0">
                <a:solidFill>
                  <a:schemeClr val="bg1"/>
                </a:solidFill>
              </a:rPr>
              <a:t>5	Let this mind be in you which was also in Christ 	Jesus,</a:t>
            </a:r>
          </a:p>
          <a:p>
            <a:pPr algn="just"/>
            <a:endParaRPr lang="en-US" sz="900" b="1" dirty="0" smtClean="0">
              <a:solidFill>
                <a:schemeClr val="bg1"/>
              </a:solidFill>
            </a:endParaRPr>
          </a:p>
          <a:p>
            <a:pPr algn="just"/>
            <a:r>
              <a:rPr lang="en-US" sz="3200" b="1" dirty="0" smtClean="0">
                <a:solidFill>
                  <a:schemeClr val="bg1"/>
                </a:solidFill>
              </a:rPr>
              <a:t>6	who, being in the form of God, did not consider 	it  robbery to be equal with God,</a:t>
            </a:r>
          </a:p>
          <a:p>
            <a:pPr algn="just"/>
            <a:endParaRPr lang="en-US" sz="900" b="1" dirty="0" smtClean="0">
              <a:solidFill>
                <a:schemeClr val="bg1"/>
              </a:solidFill>
            </a:endParaRPr>
          </a:p>
          <a:p>
            <a:pPr algn="just"/>
            <a:r>
              <a:rPr lang="en-US" sz="3200" b="1" dirty="0" smtClean="0">
                <a:solidFill>
                  <a:schemeClr val="bg1"/>
                </a:solidFill>
              </a:rPr>
              <a:t>7	but made Himself of no reputation, taking the 	form of a bondservant, and coming in the 	likeness of men.</a:t>
            </a:r>
          </a:p>
          <a:p>
            <a:pPr algn="just"/>
            <a:endParaRPr lang="en-US" sz="900" b="1" dirty="0" smtClean="0">
              <a:solidFill>
                <a:schemeClr val="bg1"/>
              </a:solidFill>
            </a:endParaRPr>
          </a:p>
          <a:p>
            <a:pPr algn="just"/>
            <a:r>
              <a:rPr lang="en-US" sz="3200" b="1" dirty="0" smtClean="0">
                <a:solidFill>
                  <a:schemeClr val="bg1"/>
                </a:solidFill>
              </a:rPr>
              <a:t>8	And being found in appearance as a man, He 	humbled Himself and became obedient to the 	point of death, even the death of the cross.</a:t>
            </a:r>
            <a:endParaRPr lang="en-US" sz="3200" b="1" dirty="0">
              <a:solidFill>
                <a:schemeClr val="bg1"/>
              </a:solidFill>
            </a:endParaRPr>
          </a:p>
        </p:txBody>
      </p:sp>
    </p:spTree>
  </p:cSld>
  <p:clrMapOvr>
    <a:masterClrMapping/>
  </p:clrMapOvr>
  <p:transition>
    <p:fade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- 3.1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- 3.2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- 3.3</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6" name="HymnText"/>
          <p:cNvSpPr txBox="1"/>
          <p:nvPr/>
        </p:nvSpPr>
        <p:spPr>
          <a:xfrm>
            <a:off x="2895600" y="6400800"/>
            <a:ext cx="3352800" cy="369332"/>
          </a:xfrm>
          <a:prstGeom prst="rect">
            <a:avLst/>
          </a:prstGeom>
          <a:solidFill>
            <a:srgbClr val="FFFF00"/>
          </a:solidFill>
        </p:spPr>
        <p:txBody>
          <a:bodyPr wrap="square" rtlCol="0">
            <a:spAutoFit/>
          </a:bodyPr>
          <a:lstStyle/>
          <a:p>
            <a:pPr algn="ctr"/>
            <a:r>
              <a:rPr lang="en-US" b="1" dirty="0" smtClean="0">
                <a:solidFill>
                  <a:srgbClr val="FF0000"/>
                </a:solidFill>
                <a:effectLst>
                  <a:outerShdw blurRad="38100" dist="38100" dir="2700000" algn="tl">
                    <a:srgbClr val="000000">
                      <a:alpha val="43137"/>
                    </a:srgbClr>
                  </a:outerShdw>
                </a:effectLst>
              </a:rPr>
              <a:t>End of Verse 3 – Go to Verse 4</a:t>
            </a:r>
            <a:endParaRPr lang="en-US" b="1" dirty="0">
              <a:solidFill>
                <a:srgbClr val="FF0000"/>
              </a:solidFill>
              <a:effectLst>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C.1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C.2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3</a:t>
            </a:r>
            <a:endParaRPr lang="en-US" dirty="0">
              <a:solidFill>
                <a:prstClr val="black"/>
              </a:solidFill>
            </a:endParaRPr>
          </a:p>
        </p:txBody>
      </p:sp>
    </p:spTree>
  </p:cSld>
  <p:clrMapOvr>
    <a:masterClrMapping/>
  </p:clrMapOvr>
  <p:transition>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- 4.1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- 4.2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- 4.3</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C.1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580 - Ten Thousand Angels - C.2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Song</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115272" y="3244334"/>
            <a:ext cx="913455" cy="369332"/>
          </a:xfrm>
          <a:prstGeom prst="rect">
            <a:avLst/>
          </a:prstGeom>
        </p:spPr>
        <p:txBody>
          <a:bodyPr wrap="none">
            <a:spAutoFit/>
          </a:bodyPr>
          <a:lstStyle/>
          <a:p>
            <a:r>
              <a:rPr lang="en-US" dirty="0" smtClean="0"/>
              <a:t>scourge</a:t>
            </a:r>
            <a:endParaRPr lang="en-US" dirty="0"/>
          </a:p>
        </p:txBody>
      </p:sp>
    </p:spTree>
  </p:cSld>
  <p:clrMapOvr>
    <a:masterClrMapping/>
  </p:clrMapOvr>
  <p:transition>
    <p:fade thruBlk="1"/>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0"/>
            <a:ext cx="9144000" cy="707886"/>
          </a:xfrm>
          <a:prstGeom prst="rect">
            <a:avLst/>
          </a:prstGeom>
          <a:solidFill>
            <a:srgbClr val="860000"/>
          </a:solidFill>
          <a:ln w="28575">
            <a:solidFill>
              <a:schemeClr val="bg1"/>
            </a:solidFill>
          </a:ln>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DAY OF INFAMY</a:t>
            </a:r>
            <a:endParaRPr lang="en-US" sz="4000" dirty="0">
              <a:solidFill>
                <a:schemeClr val="bg1"/>
              </a:solidFill>
              <a:latin typeface="Arial Black" pitchFamily="34" charset="0"/>
            </a:endParaRPr>
          </a:p>
        </p:txBody>
      </p:sp>
    </p:spTree>
  </p:cSld>
  <p:clrMapOvr>
    <a:masterClrMapping/>
  </p:clrMapOvr>
  <p:transition>
    <p:fade thruBlk="1"/>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Yesterday, Dec. 7, 1941 - a date which will live in infamy - the United States of America was suddenly and deliberately attacked by naval and air forces of the Empire of Japan.</a:t>
            </a:r>
            <a:endParaRPr kumimoji="0" lang="en-US" sz="1800" b="0" i="0" u="none" strike="noStrike" cap="none" normalizeH="0" baseline="0" smtClean="0">
              <a:ln>
                <a:noFill/>
              </a:ln>
              <a:solidFill>
                <a:schemeClr val="tx1"/>
              </a:solidFill>
              <a:effectLst/>
              <a:latin typeface="Arial" pitchFamily="34" charset="0"/>
            </a:endParaRPr>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Yesterday, Dec. 7, 1941 - a date which will live in infamy - the United States of America was suddenly and deliberately attacked by naval and air forces of the Empire of Japan.</a:t>
            </a:r>
            <a:endParaRPr kumimoji="0" lang="en-US" sz="1800" b="0" i="0" u="none" strike="noStrike" cap="none" normalizeH="0" baseline="0" smtClean="0">
              <a:ln>
                <a:noFill/>
              </a:ln>
              <a:solidFill>
                <a:schemeClr val="tx1"/>
              </a:solidFill>
              <a:effectLst/>
              <a:latin typeface="Arial" pitchFamily="34" charset="0"/>
            </a:endParaRPr>
          </a:p>
        </p:txBody>
      </p:sp>
      <p:sp>
        <p:nvSpPr>
          <p:cNvPr id="6" name="TextBox 5"/>
          <p:cNvSpPr txBox="1"/>
          <p:nvPr/>
        </p:nvSpPr>
        <p:spPr>
          <a:xfrm>
            <a:off x="0" y="533400"/>
            <a:ext cx="9144000" cy="4401205"/>
          </a:xfrm>
          <a:prstGeom prst="rect">
            <a:avLst/>
          </a:prstGeom>
          <a:noFill/>
        </p:spPr>
        <p:txBody>
          <a:bodyPr wrap="square" rtlCol="0">
            <a:spAutoFit/>
          </a:bodyPr>
          <a:lstStyle/>
          <a:p>
            <a:pPr algn="just"/>
            <a:r>
              <a:rPr lang="en-US" sz="4000" dirty="0" smtClean="0">
                <a:solidFill>
                  <a:schemeClr val="bg1"/>
                </a:solidFill>
              </a:rPr>
              <a:t>Yesterday, Dec. 7, 1941 - </a:t>
            </a:r>
            <a:r>
              <a:rPr lang="en-US" sz="4000" b="1" dirty="0" smtClean="0">
                <a:solidFill>
                  <a:srgbClr val="FFFF00"/>
                </a:solidFill>
                <a:effectLst>
                  <a:outerShdw blurRad="38100" dist="38100" dir="2700000" algn="tl">
                    <a:srgbClr val="000000">
                      <a:alpha val="43137"/>
                    </a:srgbClr>
                  </a:outerShdw>
                </a:effectLst>
              </a:rPr>
              <a:t>a date which will live in infamy</a:t>
            </a:r>
            <a:r>
              <a:rPr lang="en-US" sz="4000" dirty="0" smtClean="0">
                <a:solidFill>
                  <a:schemeClr val="bg1"/>
                </a:solidFill>
              </a:rPr>
              <a:t> - the United States of America was suddenly and deliberately attacked by naval and air forces of the Empire of Japan.</a:t>
            </a:r>
          </a:p>
          <a:p>
            <a:pPr algn="just"/>
            <a:endParaRPr lang="en-US" sz="4000" dirty="0" smtClean="0">
              <a:solidFill>
                <a:schemeClr val="bg1"/>
              </a:solidFill>
            </a:endParaRPr>
          </a:p>
          <a:p>
            <a:pPr algn="r"/>
            <a:r>
              <a:rPr lang="en-US" sz="4000" dirty="0" smtClean="0">
                <a:solidFill>
                  <a:schemeClr val="bg1"/>
                </a:solidFill>
              </a:rPr>
              <a:t>- Franklin D. Roosevelt</a:t>
            </a:r>
            <a:endParaRPr lang="en-US" sz="4000" dirty="0">
              <a:solidFill>
                <a:schemeClr val="bg1"/>
              </a:solidFill>
            </a:endParaRPr>
          </a:p>
        </p:txBody>
      </p:sp>
    </p:spTree>
  </p:cSld>
  <p:clrMapOvr>
    <a:masterClrMapping/>
  </p:clrMapOvr>
  <p:transition>
    <p:fade thruBlk="1"/>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0"/>
            <a:ext cx="9144000" cy="707886"/>
          </a:xfrm>
          <a:prstGeom prst="rect">
            <a:avLst/>
          </a:prstGeom>
          <a:solidFill>
            <a:srgbClr val="860000"/>
          </a:solidFill>
          <a:ln w="28575">
            <a:solidFill>
              <a:schemeClr val="bg1"/>
            </a:solidFill>
          </a:ln>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DAY OF INFAMY</a:t>
            </a:r>
            <a:endParaRPr lang="en-US" sz="4000" dirty="0">
              <a:solidFill>
                <a:schemeClr val="bg1"/>
              </a:solidFill>
              <a:latin typeface="Arial Black" pitchFamily="34" charset="0"/>
            </a:endParaRPr>
          </a:p>
        </p:txBody>
      </p:sp>
      <p:sp>
        <p:nvSpPr>
          <p:cNvPr id="13" name="TextBox 12"/>
          <p:cNvSpPr txBox="1"/>
          <p:nvPr/>
        </p:nvSpPr>
        <p:spPr>
          <a:xfrm>
            <a:off x="0" y="1075253"/>
            <a:ext cx="9144000" cy="2277547"/>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John 19:14</a:t>
            </a:r>
          </a:p>
          <a:p>
            <a:pPr algn="just"/>
            <a:endParaRPr lang="en-US" sz="1400" b="1" dirty="0" smtClean="0">
              <a:solidFill>
                <a:schemeClr val="bg1"/>
              </a:solidFill>
            </a:endParaRPr>
          </a:p>
          <a:p>
            <a:pPr algn="just"/>
            <a:r>
              <a:rPr lang="en-US" sz="3200" b="1" dirty="0" smtClean="0">
                <a:solidFill>
                  <a:schemeClr val="bg1"/>
                </a:solidFill>
              </a:rPr>
              <a:t>14	Now it was the Preparation Day of the 	Passover, and about the sixth hour. And he said 	to the Jews, "Behold 	your King!”</a:t>
            </a:r>
            <a:endParaRPr lang="en-US" sz="3200" b="1" dirty="0">
              <a:solidFill>
                <a:schemeClr val="bg1"/>
              </a:solidFill>
            </a:endParaRPr>
          </a:p>
        </p:txBody>
      </p:sp>
      <p:sp>
        <p:nvSpPr>
          <p:cNvPr id="14" name="TextBox 13"/>
          <p:cNvSpPr txBox="1"/>
          <p:nvPr/>
        </p:nvSpPr>
        <p:spPr>
          <a:xfrm>
            <a:off x="0" y="3818453"/>
            <a:ext cx="9144000" cy="2277547"/>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Luke 23:27</a:t>
            </a:r>
          </a:p>
          <a:p>
            <a:pPr algn="just"/>
            <a:endParaRPr lang="en-US" sz="1400" b="1" dirty="0" smtClean="0">
              <a:solidFill>
                <a:schemeClr val="bg1"/>
              </a:solidFill>
            </a:endParaRPr>
          </a:p>
          <a:p>
            <a:pPr algn="just"/>
            <a:r>
              <a:rPr lang="en-US" sz="3200" b="1" dirty="0" smtClean="0">
                <a:solidFill>
                  <a:schemeClr val="bg1"/>
                </a:solidFill>
              </a:rPr>
              <a:t>27	And a great multitude of the people followed 	Him, 	and women who also mourned and 	lamented Him.</a:t>
            </a:r>
            <a:endParaRPr lang="en-US" sz="3200" b="1"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4939814"/>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Matthew 27:41-43</a:t>
            </a:r>
          </a:p>
          <a:p>
            <a:pPr algn="just"/>
            <a:endParaRPr lang="en-US" sz="900" b="1" dirty="0" smtClean="0">
              <a:solidFill>
                <a:schemeClr val="bg1"/>
              </a:solidFill>
            </a:endParaRPr>
          </a:p>
          <a:p>
            <a:pPr algn="just"/>
            <a:r>
              <a:rPr lang="en-US" sz="3200" b="1" dirty="0" smtClean="0">
                <a:solidFill>
                  <a:schemeClr val="bg1"/>
                </a:solidFill>
              </a:rPr>
              <a:t>41	Likewise the chief priests also, mocking with 	the scribes and elders, said,</a:t>
            </a:r>
          </a:p>
          <a:p>
            <a:pPr algn="just"/>
            <a:endParaRPr lang="en-US" sz="900" b="1" dirty="0" smtClean="0">
              <a:solidFill>
                <a:schemeClr val="bg1"/>
              </a:solidFill>
            </a:endParaRPr>
          </a:p>
          <a:p>
            <a:pPr algn="just"/>
            <a:r>
              <a:rPr lang="en-US" sz="3200" b="1" dirty="0" smtClean="0">
                <a:solidFill>
                  <a:schemeClr val="bg1"/>
                </a:solidFill>
              </a:rPr>
              <a:t>42	"He saved others; Himself He cannot save. If He 	is the King of Israel, let Him now come down 	from the cross, and we will believe Him.</a:t>
            </a:r>
          </a:p>
          <a:p>
            <a:pPr algn="just"/>
            <a:endParaRPr lang="en-US" sz="900" b="1" dirty="0" smtClean="0">
              <a:solidFill>
                <a:schemeClr val="bg1"/>
              </a:solidFill>
            </a:endParaRPr>
          </a:p>
          <a:p>
            <a:pPr algn="just"/>
            <a:r>
              <a:rPr lang="en-US" sz="3200" b="1" dirty="0" smtClean="0">
                <a:solidFill>
                  <a:schemeClr val="bg1"/>
                </a:solidFill>
              </a:rPr>
              <a:t>43	"He trusted in God; let Him deliver Him now if 	He will have Him; for He said, 'I am the Son of 	God.‘”</a:t>
            </a:r>
            <a:endParaRPr lang="en-US" sz="3200" b="1" dirty="0">
              <a:solidFill>
                <a:schemeClr val="bg1"/>
              </a:solidFill>
            </a:endParaRPr>
          </a:p>
        </p:txBody>
      </p:sp>
      <p:sp>
        <p:nvSpPr>
          <p:cNvPr id="4" name="TextBox 3"/>
          <p:cNvSpPr txBox="1"/>
          <p:nvPr/>
        </p:nvSpPr>
        <p:spPr>
          <a:xfrm>
            <a:off x="0" y="5029200"/>
            <a:ext cx="9144000" cy="1215717"/>
          </a:xfrm>
          <a:prstGeom prst="rect">
            <a:avLst/>
          </a:prstGeom>
          <a:solidFill>
            <a:schemeClr val="tx1"/>
          </a:solidFill>
          <a:ln w="28575">
            <a:noFill/>
          </a:ln>
        </p:spPr>
        <p:txBody>
          <a:bodyPr wrap="square" rtlCol="0">
            <a:spAutoFit/>
          </a:bodyPr>
          <a:lstStyle/>
          <a:p>
            <a:pPr algn="just"/>
            <a:endParaRPr lang="en-US" sz="900" b="1" dirty="0" smtClean="0">
              <a:solidFill>
                <a:schemeClr val="bg1"/>
              </a:solidFill>
            </a:endParaRPr>
          </a:p>
          <a:p>
            <a:pPr algn="just"/>
            <a:r>
              <a:rPr lang="en-US" sz="3200" b="1" dirty="0" smtClean="0">
                <a:solidFill>
                  <a:schemeClr val="bg1"/>
                </a:solidFill>
              </a:rPr>
              <a:t>44	Even the robbers who were crucified with Him 	reviled Him with the same thing.</a:t>
            </a:r>
            <a:endParaRPr lang="en-US" sz="3200" b="1"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82714"/>
            <a:ext cx="4724400" cy="707886"/>
          </a:xfrm>
          <a:prstGeom prst="rect">
            <a:avLst/>
          </a:prstGeom>
          <a:solidFill>
            <a:schemeClr val="tx1"/>
          </a:solidFill>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AGONY</a:t>
            </a:r>
            <a:endParaRPr lang="en-US" sz="4000" dirty="0">
              <a:solidFill>
                <a:schemeClr val="bg1"/>
              </a:solidFill>
              <a:latin typeface="Arial Black" pitchFamily="34" charset="0"/>
            </a:endParaRPr>
          </a:p>
        </p:txBody>
      </p:sp>
      <p:sp>
        <p:nvSpPr>
          <p:cNvPr id="8" name="TextBox 7"/>
          <p:cNvSpPr txBox="1"/>
          <p:nvPr/>
        </p:nvSpPr>
        <p:spPr>
          <a:xfrm>
            <a:off x="0" y="1654314"/>
            <a:ext cx="4724400" cy="707886"/>
          </a:xfrm>
          <a:prstGeom prst="rect">
            <a:avLst/>
          </a:prstGeom>
          <a:solidFill>
            <a:schemeClr val="tx1"/>
          </a:solidFill>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DREAD</a:t>
            </a:r>
            <a:endParaRPr lang="en-US" sz="4000" dirty="0">
              <a:solidFill>
                <a:schemeClr val="bg1"/>
              </a:solidFill>
              <a:latin typeface="Arial Black" pitchFamily="34" charset="0"/>
            </a:endParaRPr>
          </a:p>
        </p:txBody>
      </p:sp>
      <p:sp>
        <p:nvSpPr>
          <p:cNvPr id="9" name="TextBox 8"/>
          <p:cNvSpPr txBox="1"/>
          <p:nvPr/>
        </p:nvSpPr>
        <p:spPr>
          <a:xfrm>
            <a:off x="0" y="3025914"/>
            <a:ext cx="4724400" cy="707886"/>
          </a:xfrm>
          <a:prstGeom prst="rect">
            <a:avLst/>
          </a:prstGeom>
          <a:solidFill>
            <a:schemeClr val="tx1"/>
          </a:solidFill>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HUMILIATION</a:t>
            </a:r>
            <a:endParaRPr lang="en-US" sz="4000" dirty="0">
              <a:solidFill>
                <a:schemeClr val="bg1"/>
              </a:solidFill>
              <a:latin typeface="Arial Black" pitchFamily="34" charset="0"/>
            </a:endParaRPr>
          </a:p>
        </p:txBody>
      </p:sp>
      <p:sp>
        <p:nvSpPr>
          <p:cNvPr id="10" name="TextBox 9"/>
          <p:cNvSpPr txBox="1"/>
          <p:nvPr/>
        </p:nvSpPr>
        <p:spPr>
          <a:xfrm>
            <a:off x="0" y="4473714"/>
            <a:ext cx="4724400" cy="707886"/>
          </a:xfrm>
          <a:prstGeom prst="rect">
            <a:avLst/>
          </a:prstGeom>
          <a:solidFill>
            <a:schemeClr val="tx1"/>
          </a:solidFill>
        </p:spPr>
        <p:txBody>
          <a:bodyPr wrap="square" rtlCol="0">
            <a:spAutoFit/>
          </a:bodyPr>
          <a:lstStyle/>
          <a:p>
            <a:pPr>
              <a:buFont typeface="Arial" pitchFamily="34" charset="0"/>
              <a:buChar char="•"/>
            </a:pPr>
            <a:r>
              <a:rPr lang="en-US" sz="4000" dirty="0" smtClean="0">
                <a:solidFill>
                  <a:schemeClr val="bg1"/>
                </a:solidFill>
                <a:latin typeface="Arial Black" pitchFamily="34" charset="0"/>
              </a:rPr>
              <a:t> INFAMY</a:t>
            </a:r>
            <a:endParaRPr lang="en-US" sz="4000" dirty="0">
              <a:solidFill>
                <a:schemeClr val="bg1"/>
              </a:solidFill>
              <a:latin typeface="Arial Black" pitchFamily="34" charset="0"/>
            </a:endParaRPr>
          </a:p>
        </p:txBody>
      </p:sp>
      <p:sp>
        <p:nvSpPr>
          <p:cNvPr id="3" name="TextBox 2"/>
          <p:cNvSpPr txBox="1"/>
          <p:nvPr/>
        </p:nvSpPr>
        <p:spPr>
          <a:xfrm>
            <a:off x="4572000" y="0"/>
            <a:ext cx="4419600" cy="5086008"/>
          </a:xfrm>
          <a:prstGeom prst="rect">
            <a:avLst/>
          </a:prstGeom>
          <a:solidFill>
            <a:schemeClr val="tx1"/>
          </a:solidFill>
        </p:spPr>
        <p:txBody>
          <a:bodyPr wrap="square" rtlCol="0">
            <a:spAutoFit/>
          </a:bodyPr>
          <a:lstStyle/>
          <a:p>
            <a:pPr algn="ctr"/>
            <a:endParaRPr lang="en-US" sz="4000" b="1" dirty="0" smtClean="0">
              <a:solidFill>
                <a:schemeClr val="bg1"/>
              </a:solidFill>
              <a:latin typeface="Arial Black" pitchFamily="34" charset="0"/>
              <a:cs typeface="Arial" pitchFamily="34" charset="0"/>
            </a:endParaRPr>
          </a:p>
          <a:p>
            <a:pPr algn="ctr"/>
            <a:r>
              <a:rPr lang="en-US" sz="4400" b="1" dirty="0" smtClean="0">
                <a:solidFill>
                  <a:schemeClr val="bg1"/>
                </a:solidFill>
                <a:latin typeface="Arial Black" pitchFamily="34" charset="0"/>
                <a:cs typeface="Arial" pitchFamily="34" charset="0"/>
              </a:rPr>
              <a:t>CRUCIFIXION</a:t>
            </a:r>
            <a:r>
              <a:rPr lang="en-US" sz="4000" b="1" dirty="0" smtClean="0">
                <a:solidFill>
                  <a:schemeClr val="bg1"/>
                </a:solidFill>
                <a:latin typeface="Arial Black" pitchFamily="34" charset="0"/>
                <a:cs typeface="Arial" pitchFamily="34" charset="0"/>
              </a:rPr>
              <a:t> </a:t>
            </a:r>
            <a:endParaRPr lang="en-US" sz="1400" b="1" dirty="0" smtClean="0">
              <a:solidFill>
                <a:schemeClr val="bg1"/>
              </a:solidFill>
              <a:latin typeface="Arial Black" pitchFamily="34" charset="0"/>
              <a:cs typeface="Arial" pitchFamily="34" charset="0"/>
            </a:endParaRPr>
          </a:p>
          <a:p>
            <a:pPr algn="ctr"/>
            <a:endParaRPr lang="en-US" sz="1050" b="1" i="1" dirty="0" smtClean="0">
              <a:solidFill>
                <a:schemeClr val="bg1"/>
              </a:solidFill>
              <a:latin typeface="Arial Black" pitchFamily="34" charset="0"/>
              <a:cs typeface="Arial" pitchFamily="34" charset="0"/>
            </a:endParaRPr>
          </a:p>
          <a:p>
            <a:pPr algn="ctr"/>
            <a:endParaRPr lang="en-US" sz="1400" b="1" i="1" dirty="0" smtClean="0">
              <a:solidFill>
                <a:schemeClr val="bg1"/>
              </a:solidFill>
              <a:latin typeface="Arial Black" pitchFamily="34" charset="0"/>
              <a:cs typeface="Arial" pitchFamily="34" charset="0"/>
            </a:endParaRPr>
          </a:p>
          <a:p>
            <a:pPr algn="ctr"/>
            <a:r>
              <a:rPr lang="en-US" sz="4400" b="1" i="1" dirty="0" smtClean="0">
                <a:solidFill>
                  <a:schemeClr val="bg1"/>
                </a:solidFill>
                <a:latin typeface="Arial Black" pitchFamily="34" charset="0"/>
                <a:cs typeface="Arial" pitchFamily="34" charset="0"/>
              </a:rPr>
              <a:t>THE DARKEST </a:t>
            </a:r>
          </a:p>
          <a:p>
            <a:pPr algn="ctr"/>
            <a:r>
              <a:rPr lang="en-US" sz="4400" b="1" i="1" dirty="0" smtClean="0">
                <a:solidFill>
                  <a:schemeClr val="bg1"/>
                </a:solidFill>
                <a:latin typeface="Arial Black" pitchFamily="34" charset="0"/>
                <a:cs typeface="Arial" pitchFamily="34" charset="0"/>
              </a:rPr>
              <a:t>OF </a:t>
            </a:r>
          </a:p>
          <a:p>
            <a:pPr algn="ctr"/>
            <a:r>
              <a:rPr lang="en-US" sz="4400" b="1" i="1" dirty="0" smtClean="0">
                <a:solidFill>
                  <a:schemeClr val="bg1"/>
                </a:solidFill>
                <a:latin typeface="Arial Black" pitchFamily="34" charset="0"/>
                <a:cs typeface="Arial" pitchFamily="34" charset="0"/>
              </a:rPr>
              <a:t>DAYS!</a:t>
            </a:r>
          </a:p>
          <a:p>
            <a:pPr algn="ctr"/>
            <a:endParaRPr lang="en-US" sz="4000" b="1" dirty="0">
              <a:solidFill>
                <a:schemeClr val="bg1"/>
              </a:solidFill>
              <a:latin typeface="Arial Black" pitchFamily="34" charset="0"/>
              <a:cs typeface="Arial" pitchFamily="34" charset="0"/>
            </a:endParaRPr>
          </a:p>
        </p:txBody>
      </p:sp>
      <p:sp>
        <p:nvSpPr>
          <p:cNvPr id="14" name="Rectangle 13"/>
          <p:cNvSpPr/>
          <p:nvPr/>
        </p:nvSpPr>
        <p:spPr>
          <a:xfrm>
            <a:off x="4419600" y="0"/>
            <a:ext cx="4648200" cy="5257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thruBlk="1"/>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461968"/>
            <a:ext cx="9144000" cy="3262432"/>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Hebrews 12:2</a:t>
            </a:r>
          </a:p>
          <a:p>
            <a:pPr algn="just"/>
            <a:endParaRPr lang="en-US" sz="1400" b="1" dirty="0" smtClean="0">
              <a:solidFill>
                <a:schemeClr val="bg1"/>
              </a:solidFill>
            </a:endParaRPr>
          </a:p>
          <a:p>
            <a:pPr algn="just"/>
            <a:r>
              <a:rPr lang="en-US" sz="3200" b="1" dirty="0" smtClean="0">
                <a:solidFill>
                  <a:schemeClr val="bg1"/>
                </a:solidFill>
              </a:rPr>
              <a:t>2	looking unto Jesus, the author and finisher of 	our faith, who for the joy that was set before 	Him endured the cross, despising the shame, 	and has sat down at the right hand of the 	throne of God.</a:t>
            </a:r>
            <a:endParaRPr lang="en-US" sz="3200" b="1"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600200"/>
            <a:ext cx="9144000" cy="2185214"/>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Romans 8:32</a:t>
            </a:r>
          </a:p>
          <a:p>
            <a:pPr algn="just"/>
            <a:endParaRPr lang="en-US" sz="800" b="1" dirty="0" smtClean="0">
              <a:solidFill>
                <a:schemeClr val="bg1"/>
              </a:solidFill>
            </a:endParaRPr>
          </a:p>
          <a:p>
            <a:pPr algn="just"/>
            <a:r>
              <a:rPr lang="en-US" sz="3200" b="1" dirty="0" smtClean="0">
                <a:solidFill>
                  <a:schemeClr val="bg1"/>
                </a:solidFill>
              </a:rPr>
              <a:t>32	He who did not spare His own Son, but 	delivered Him up for us all, how shall He not 	with Him also freely give us all things?</a:t>
            </a:r>
            <a:endParaRPr lang="en-US" sz="3200" b="1" dirty="0">
              <a:solidFill>
                <a:schemeClr val="bg1"/>
              </a:solidFill>
            </a:endParaRPr>
          </a:p>
        </p:txBody>
      </p:sp>
    </p:spTree>
  </p:cSld>
  <p:clrMapOvr>
    <a:masterClrMapping/>
  </p:clrMapOvr>
  <p:transition>
    <p:fade thruBlk="1"/>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p:cNvSpPr txBox="1"/>
          <p:nvPr/>
        </p:nvSpPr>
        <p:spPr>
          <a:xfrm>
            <a:off x="0" y="94595"/>
            <a:ext cx="9144000" cy="6432530"/>
          </a:xfrm>
          <a:prstGeom prst="rect">
            <a:avLst/>
          </a:prstGeom>
          <a:solidFill>
            <a:schemeClr val="tx1"/>
          </a:solidFill>
          <a:ln w="28575">
            <a:noFill/>
          </a:ln>
        </p:spPr>
        <p:txBody>
          <a:bodyPr wrap="square" rtlCol="0">
            <a:spAutoFit/>
          </a:bodyPr>
          <a:lstStyle/>
          <a:p>
            <a:pPr algn="just"/>
            <a:r>
              <a:rPr lang="en-US" sz="3200" b="1" dirty="0" smtClean="0">
                <a:solidFill>
                  <a:schemeClr val="bg1"/>
                </a:solidFill>
              </a:rPr>
              <a:t>Ephesians 1:19-21</a:t>
            </a:r>
          </a:p>
          <a:p>
            <a:pPr algn="just"/>
            <a:endParaRPr lang="en-US" sz="1600" b="1" dirty="0" smtClean="0">
              <a:solidFill>
                <a:schemeClr val="bg1"/>
              </a:solidFill>
            </a:endParaRPr>
          </a:p>
          <a:p>
            <a:pPr marL="514350" indent="-514350" algn="just">
              <a:buAutoNum type="arabicPlain" startAt="19"/>
            </a:pPr>
            <a:r>
              <a:rPr lang="en-US" sz="3200" b="1" dirty="0" smtClean="0">
                <a:solidFill>
                  <a:schemeClr val="bg1"/>
                </a:solidFill>
              </a:rPr>
              <a:t>     and what is the exceeding greatness of His 	power toward us who believe, according to the 	working of His mighty power</a:t>
            </a:r>
          </a:p>
          <a:p>
            <a:pPr marL="514350" indent="-514350" algn="just"/>
            <a:endParaRPr lang="en-US" sz="1600" b="1" dirty="0" smtClean="0">
              <a:solidFill>
                <a:schemeClr val="bg1"/>
              </a:solidFill>
            </a:endParaRPr>
          </a:p>
          <a:p>
            <a:pPr marL="514350" indent="-514350" algn="just">
              <a:buAutoNum type="arabicPlain" startAt="19"/>
            </a:pPr>
            <a:r>
              <a:rPr lang="en-US" sz="3200" b="1" dirty="0" smtClean="0">
                <a:solidFill>
                  <a:schemeClr val="bg1"/>
                </a:solidFill>
              </a:rPr>
              <a:t>     which He worked in Christ when He raised Him 	from the dead and seated Him at His right hand 	in the heavenly places,</a:t>
            </a:r>
          </a:p>
          <a:p>
            <a:pPr marL="514350" indent="-514350" algn="just"/>
            <a:endParaRPr lang="en-US" sz="1600" b="1" dirty="0" smtClean="0">
              <a:solidFill>
                <a:schemeClr val="bg1"/>
              </a:solidFill>
            </a:endParaRPr>
          </a:p>
          <a:p>
            <a:pPr marL="514350" indent="-514350" algn="just"/>
            <a:r>
              <a:rPr lang="en-US" sz="3200" b="1" dirty="0" smtClean="0">
                <a:solidFill>
                  <a:schemeClr val="bg1"/>
                </a:solidFill>
              </a:rPr>
              <a:t>21		far above all principality and power and might 	and dominion, and every name that is named, 	not only in this age but also in that which is to 	come.</a:t>
            </a:r>
            <a:endParaRPr lang="en-US" sz="3200" b="1" dirty="0">
              <a:solidFill>
                <a:schemeClr val="bg1"/>
              </a:solidFill>
            </a:endParaRPr>
          </a:p>
        </p:txBody>
      </p:sp>
    </p:spTree>
  </p:cSld>
  <p:clrMapOvr>
    <a:masterClrMapping/>
  </p:clrMapOvr>
  <p:transition>
    <p:fade thruBlk="1"/>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- 5.1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normAutofit fontScale="90000"/>
          </a:bodyPr>
          <a:lstStyle/>
          <a:p>
            <a:r>
              <a:rPr lang="en-US" dirty="0" smtClean="0"/>
              <a:t>161 - Hallelujah! What A Savior! - 5.2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Song</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thruBlk="1"/>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Title</a:t>
            </a:r>
            <a:endParaRPr lang="en-US" dirty="0"/>
          </a:p>
        </p:txBody>
      </p:sp>
      <p:pic>
        <p:nvPicPr>
          <p:cNvPr id="5" name="HymnSlide" descr="HymnSlideImage.png"/>
          <p:cNvPicPr>
            <a:picLocks noChangeAspect="1"/>
          </p:cNvPicPr>
          <p:nvPr/>
        </p:nvPicPr>
        <p:blipFill>
          <a:blip r:embed="rId3"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 </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- 1.1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- 1.2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C.1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C.2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1</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- 2.1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- 2.2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C.1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C.2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Verse 2</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- 3.1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- 3.2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C.1</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dirty="0" smtClean="0"/>
              <a:t>331 - Kneel At The Cross - C.2</a:t>
            </a:r>
            <a:endParaRPr lang="en-US" dirty="0"/>
          </a:p>
        </p:txBody>
      </p:sp>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smtClean="0">
                <a:solidFill>
                  <a:prstClr val="black"/>
                </a:solidFill>
              </a:rPr>
              <a:t>End of Song</a:t>
            </a:r>
            <a:endParaRPr lang="en-US"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thruBlk="1"/>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a:solidFill>
                  <a:prstClr val="black"/>
                </a:solidFill>
              </a:rPr>
              <a:t>End of Song</a:t>
            </a:r>
          </a:p>
        </p:txBody>
      </p:sp>
      <p:sp>
        <p:nvSpPr>
          <p:cNvPr id="4" name="Rectangle 3"/>
          <p:cNvSpPr/>
          <p:nvPr/>
        </p:nvSpPr>
        <p:spPr>
          <a:xfrm>
            <a:off x="7696200" y="6400800"/>
            <a:ext cx="1447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p:cNvSpPr txBox="1"/>
          <p:nvPr/>
        </p:nvSpPr>
        <p:spPr>
          <a:xfrm>
            <a:off x="6477000" y="6488668"/>
            <a:ext cx="2438400" cy="369332"/>
          </a:xfrm>
          <a:prstGeom prst="rect">
            <a:avLst/>
          </a:prstGeom>
          <a:noFill/>
        </p:spPr>
        <p:txBody>
          <a:bodyPr wrap="square" rtlCol="0">
            <a:spAutoFit/>
          </a:bodyPr>
          <a:lstStyle/>
          <a:p>
            <a:pPr algn="r"/>
            <a:r>
              <a:rPr lang="en-US" b="1" dirty="0" smtClean="0">
                <a:solidFill>
                  <a:prstClr val="black"/>
                </a:solidFill>
              </a:rPr>
              <a:t>Back to vs. 2</a:t>
            </a:r>
            <a:endParaRPr lang="en-US" b="1"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a:solidFill>
                  <a:prstClr val="black"/>
                </a:solidFill>
              </a:rPr>
              <a:t>End of Song</a:t>
            </a:r>
          </a:p>
        </p:txBody>
      </p:sp>
      <p:sp>
        <p:nvSpPr>
          <p:cNvPr id="4" name="Rectangle 3"/>
          <p:cNvSpPr/>
          <p:nvPr/>
        </p:nvSpPr>
        <p:spPr>
          <a:xfrm>
            <a:off x="7696200" y="6400800"/>
            <a:ext cx="1447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Ovr>
    <a:masterClrMapping/>
  </p:clrMapOvr>
  <p:transition>
    <p:wipe dir="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6477000" y="6488668"/>
            <a:ext cx="2438400" cy="369332"/>
          </a:xfrm>
          <a:prstGeom prst="rect">
            <a:avLst/>
          </a:prstGeom>
          <a:noFill/>
        </p:spPr>
        <p:txBody>
          <a:bodyPr wrap="square" rtlCol="0">
            <a:spAutoFit/>
          </a:bodyPr>
          <a:lstStyle/>
          <a:p>
            <a:pPr algn="r"/>
            <a:r>
              <a:rPr lang="en-US" b="1" dirty="0" smtClean="0">
                <a:solidFill>
                  <a:prstClr val="black"/>
                </a:solidFill>
              </a:rPr>
              <a:t>Back to vs. 3</a:t>
            </a:r>
            <a:endParaRPr lang="en-US" b="1"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a:solidFill>
                  <a:prstClr val="black"/>
                </a:solidFill>
              </a:rPr>
              <a:t>End of Song</a:t>
            </a:r>
          </a:p>
        </p:txBody>
      </p:sp>
      <p:sp>
        <p:nvSpPr>
          <p:cNvPr id="4" name="Rectangle 3"/>
          <p:cNvSpPr/>
          <p:nvPr/>
        </p:nvSpPr>
        <p:spPr>
          <a:xfrm>
            <a:off x="7696200" y="6400800"/>
            <a:ext cx="1447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p:cNvSpPr txBox="1"/>
          <p:nvPr/>
        </p:nvSpPr>
        <p:spPr>
          <a:xfrm>
            <a:off x="6477000" y="6488668"/>
            <a:ext cx="2438400" cy="369332"/>
          </a:xfrm>
          <a:prstGeom prst="rect">
            <a:avLst/>
          </a:prstGeom>
          <a:noFill/>
        </p:spPr>
        <p:txBody>
          <a:bodyPr wrap="square" rtlCol="0">
            <a:spAutoFit/>
          </a:bodyPr>
          <a:lstStyle/>
          <a:p>
            <a:pPr algn="r"/>
            <a:r>
              <a:rPr lang="en-US" b="1" dirty="0" smtClean="0">
                <a:solidFill>
                  <a:prstClr val="black"/>
                </a:solidFill>
              </a:rPr>
              <a:t>Back to vs. 4</a:t>
            </a:r>
            <a:endParaRPr lang="en-US" b="1" dirty="0">
              <a:solidFill>
                <a:prstClr val="black"/>
              </a:solidFill>
            </a:endParaRPr>
          </a:p>
        </p:txBody>
      </p:sp>
    </p:spTree>
  </p:cSld>
  <p:clrMapOvr>
    <a:masterClrMapping/>
  </p:clrMapOvr>
  <p:transition>
    <p:wipe dir="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a:solidFill>
                  <a:prstClr val="black"/>
                </a:solidFill>
              </a:rPr>
              <a:t>End of Song</a:t>
            </a:r>
          </a:p>
        </p:txBody>
      </p:sp>
      <p:sp>
        <p:nvSpPr>
          <p:cNvPr id="4" name="Rectangle 3"/>
          <p:cNvSpPr/>
          <p:nvPr/>
        </p:nvSpPr>
        <p:spPr>
          <a:xfrm>
            <a:off x="7696200" y="6400800"/>
            <a:ext cx="1447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Ovr>
    <a:masterClrMapping/>
  </p:clrMapOvr>
  <p:transition>
    <p:wipe dir="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HymnSlide" descr="HymnSlideImage.png"/>
          <p:cNvPicPr>
            <a:picLocks noChangeAspect="1"/>
          </p:cNvPicPr>
          <p:nvPr/>
        </p:nvPicPr>
        <p:blipFill>
          <a:blip r:embed="rId2" cstate="print"/>
          <a:stretch>
            <a:fillRect/>
          </a:stretch>
        </p:blipFill>
        <p:spPr>
          <a:xfrm>
            <a:off x="0" y="0"/>
            <a:ext cx="9144000" cy="6858000"/>
          </a:xfrm>
          <a:prstGeom prst="rect">
            <a:avLst/>
          </a:prstGeom>
        </p:spPr>
      </p:pic>
      <p:sp>
        <p:nvSpPr>
          <p:cNvPr id="3" name="HymnText"/>
          <p:cNvSpPr txBox="1"/>
          <p:nvPr/>
        </p:nvSpPr>
        <p:spPr>
          <a:xfrm>
            <a:off x="152400" y="6400800"/>
            <a:ext cx="8839200" cy="369332"/>
          </a:xfrm>
          <a:prstGeom prst="rect">
            <a:avLst/>
          </a:prstGeom>
          <a:noFill/>
        </p:spPr>
        <p:txBody>
          <a:bodyPr wrap="square" rtlCol="0">
            <a:spAutoFit/>
          </a:bodyPr>
          <a:lstStyle/>
          <a:p>
            <a:pPr algn="r"/>
            <a:r>
              <a:rPr lang="en-US" dirty="0">
                <a:solidFill>
                  <a:prstClr val="black"/>
                </a:solidFill>
              </a:rPr>
              <a:t>End of Song</a:t>
            </a: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1810</TotalTime>
  <Words>1048</Words>
  <Application>Microsoft Office PowerPoint</Application>
  <PresentationFormat>On-screen Show (4:3)</PresentationFormat>
  <Paragraphs>215</Paragraphs>
  <Slides>118</Slides>
  <Notes>2</Notes>
  <HiddenSlides>26</HiddenSlides>
  <MMClips>0</MMClips>
  <ScaleCrop>false</ScaleCrop>
  <HeadingPairs>
    <vt:vector size="4" baseType="variant">
      <vt:variant>
        <vt:lpstr>Theme</vt:lpstr>
      </vt:variant>
      <vt:variant>
        <vt:i4>9</vt:i4>
      </vt:variant>
      <vt:variant>
        <vt:lpstr>Slide Titles</vt:lpstr>
      </vt:variant>
      <vt:variant>
        <vt:i4>118</vt:i4>
      </vt:variant>
    </vt:vector>
  </HeadingPairs>
  <TitlesOfParts>
    <vt:vector size="127" baseType="lpstr">
      <vt:lpstr>Office Theme</vt:lpstr>
      <vt:lpstr>2_Office Theme</vt:lpstr>
      <vt:lpstr>1_Office Theme</vt:lpstr>
      <vt:lpstr>7_Office Theme</vt:lpstr>
      <vt:lpstr>3_Office Theme</vt:lpstr>
      <vt:lpstr>4_Office Theme</vt:lpstr>
      <vt:lpstr>5_Office Theme</vt:lpstr>
      <vt:lpstr>6_Office Theme</vt:lpstr>
      <vt:lpstr>8_Office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580 - Ten Thousand Angels - 1.1</vt:lpstr>
      <vt:lpstr>580 - Ten Thousand Angels - 1.2</vt:lpstr>
      <vt:lpstr>580 - Ten Thousand Angels - 1.3</vt:lpstr>
      <vt:lpstr>580 - Ten Thousand Angels - C.1</vt:lpstr>
      <vt:lpstr>580 - Ten Thousand Angels - C.2</vt:lpstr>
      <vt:lpstr>580 - Ten Thousand Angels - 2.1</vt:lpstr>
      <vt:lpstr>580 - Ten Thousand Angels - 2.2</vt:lpstr>
      <vt:lpstr>580 - Ten Thousand Angels - 2.3</vt:lpstr>
      <vt:lpstr>580 - Ten Thousand Angels - C.1</vt:lpstr>
      <vt:lpstr>580 - Ten Thousand Angels - C.2</vt:lpstr>
      <vt:lpstr>Slide 55</vt:lpstr>
      <vt:lpstr>Slide 56</vt:lpstr>
      <vt:lpstr>Slide 57</vt:lpstr>
      <vt:lpstr>161 - Hallelujah! What A Savior! - 1.1</vt:lpstr>
      <vt:lpstr>161 - Hallelujah! What A Savior! - 1.2</vt:lpstr>
      <vt:lpstr>161 - Hallelujah! What A Savior! - 2.1</vt:lpstr>
      <vt:lpstr>161 - Hallelujah! What A Savior! - 2.2</vt:lpstr>
      <vt:lpstr>161 - Hallelujah! What A Savior! - 3.1</vt:lpstr>
      <vt:lpstr>161 - Hallelujah! What A Savior! - 3.2</vt:lpstr>
      <vt:lpstr>161 - Hallelujah! What A Savior! - 4.1</vt:lpstr>
      <vt:lpstr>161 - Hallelujah! What A Savior! - 4.2</vt:lpstr>
      <vt:lpstr>Slide 66</vt:lpstr>
      <vt:lpstr>Slide 67</vt:lpstr>
      <vt:lpstr>Slide 68</vt:lpstr>
      <vt:lpstr>Slide 69</vt:lpstr>
      <vt:lpstr>580 - Ten Thousand Angels - 3.1</vt:lpstr>
      <vt:lpstr>580 - Ten Thousand Angels - 3.2</vt:lpstr>
      <vt:lpstr>580 - Ten Thousand Angels - 3.3</vt:lpstr>
      <vt:lpstr>580 - Ten Thousand Angels - C.1</vt:lpstr>
      <vt:lpstr>580 - Ten Thousand Angels - C.2</vt:lpstr>
      <vt:lpstr>580 - Ten Thousand Angels - 4.1</vt:lpstr>
      <vt:lpstr>580 - Ten Thousand Angels - 4.2</vt:lpstr>
      <vt:lpstr>580 - Ten Thousand Angels - 4.3</vt:lpstr>
      <vt:lpstr>580 - Ten Thousand Angels - C.1</vt:lpstr>
      <vt:lpstr>580 - Ten Thousand Angels - C.2</vt:lpstr>
      <vt:lpstr>Slide 80</vt:lpstr>
      <vt:lpstr>Slide 81</vt:lpstr>
      <vt:lpstr>Slide 82</vt:lpstr>
      <vt:lpstr>Slide 83</vt:lpstr>
      <vt:lpstr>Slide 84</vt:lpstr>
      <vt:lpstr>Slide 85</vt:lpstr>
      <vt:lpstr>Slide 86</vt:lpstr>
      <vt:lpstr>Slide 87</vt:lpstr>
      <vt:lpstr>Slide 88</vt:lpstr>
      <vt:lpstr>161 - Hallelujah! What A Savior! - 5.1</vt:lpstr>
      <vt:lpstr>161 - Hallelujah! What A Savior! - 5.2</vt:lpstr>
      <vt:lpstr>Slide 91</vt:lpstr>
      <vt:lpstr>331 - Kneel At The Cross - Title</vt:lpstr>
      <vt:lpstr>331 - Kneel At The Cross - 1.1</vt:lpstr>
      <vt:lpstr>331 - Kneel At The Cross - 1.2</vt:lpstr>
      <vt:lpstr>331 - Kneel At The Cross - C.1</vt:lpstr>
      <vt:lpstr>331 - Kneel At The Cross - C.2</vt:lpstr>
      <vt:lpstr>331 - Kneel At The Cross - 2.1</vt:lpstr>
      <vt:lpstr>331 - Kneel At The Cross - 2.2</vt:lpstr>
      <vt:lpstr>331 - Kneel At The Cross - C.1</vt:lpstr>
      <vt:lpstr>331 - Kneel At The Cross - C.2</vt:lpstr>
      <vt:lpstr>331 - Kneel At The Cross - 3.1</vt:lpstr>
      <vt:lpstr>331 - Kneel At The Cross - 3.2</vt:lpstr>
      <vt:lpstr>331 - Kneel At The Cross - C.1</vt:lpstr>
      <vt:lpstr>331 - Kneel At The Cross - C.2</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vector>
  </TitlesOfParts>
  <Company>RJMUSIC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Tim Stevens</dc:creator>
  <cp:lastModifiedBy>Timothy Paul Stevens</cp:lastModifiedBy>
  <cp:revision>92</cp:revision>
  <dcterms:created xsi:type="dcterms:W3CDTF">2009-08-21T16:14:47Z</dcterms:created>
  <dcterms:modified xsi:type="dcterms:W3CDTF">2010-09-26T02:44:13Z</dcterms:modified>
</cp:coreProperties>
</file>