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72" r:id="rId3"/>
  </p:sldMasterIdLst>
  <p:notesMasterIdLst>
    <p:notesMasterId r:id="rId119"/>
  </p:notesMasterIdLst>
  <p:sldIdLst>
    <p:sldId id="256"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265" r:id="rId24"/>
    <p:sldId id="263" r:id="rId25"/>
    <p:sldId id="266" r:id="rId26"/>
    <p:sldId id="264" r:id="rId27"/>
    <p:sldId id="292" r:id="rId28"/>
    <p:sldId id="394" r:id="rId29"/>
    <p:sldId id="397" r:id="rId30"/>
    <p:sldId id="398" r:id="rId31"/>
    <p:sldId id="399" r:id="rId32"/>
    <p:sldId id="267" r:id="rId33"/>
    <p:sldId id="325" r:id="rId34"/>
    <p:sldId id="326" r:id="rId35"/>
    <p:sldId id="327" r:id="rId36"/>
    <p:sldId id="328" r:id="rId37"/>
    <p:sldId id="329" r:id="rId38"/>
    <p:sldId id="330" r:id="rId39"/>
    <p:sldId id="331" r:id="rId40"/>
    <p:sldId id="332" r:id="rId41"/>
    <p:sldId id="333" r:id="rId42"/>
    <p:sldId id="334" r:id="rId43"/>
    <p:sldId id="335" r:id="rId44"/>
    <p:sldId id="336" r:id="rId45"/>
    <p:sldId id="337" r:id="rId46"/>
    <p:sldId id="289" r:id="rId47"/>
    <p:sldId id="273" r:id="rId48"/>
    <p:sldId id="295" r:id="rId49"/>
    <p:sldId id="296" r:id="rId50"/>
    <p:sldId id="338" r:id="rId51"/>
    <p:sldId id="339" r:id="rId52"/>
    <p:sldId id="340" r:id="rId53"/>
    <p:sldId id="341" r:id="rId54"/>
    <p:sldId id="342" r:id="rId55"/>
    <p:sldId id="343" r:id="rId56"/>
    <p:sldId id="344" r:id="rId57"/>
    <p:sldId id="345" r:id="rId58"/>
    <p:sldId id="288" r:id="rId59"/>
    <p:sldId id="275" r:id="rId60"/>
    <p:sldId id="287" r:id="rId61"/>
    <p:sldId id="346" r:id="rId62"/>
    <p:sldId id="347" r:id="rId63"/>
    <p:sldId id="348" r:id="rId64"/>
    <p:sldId id="349" r:id="rId65"/>
    <p:sldId id="350" r:id="rId66"/>
    <p:sldId id="351" r:id="rId67"/>
    <p:sldId id="352" r:id="rId68"/>
    <p:sldId id="353" r:id="rId69"/>
    <p:sldId id="354" r:id="rId70"/>
    <p:sldId id="355" r:id="rId71"/>
    <p:sldId id="393" r:id="rId72"/>
    <p:sldId id="276" r:id="rId73"/>
    <p:sldId id="291" r:id="rId74"/>
    <p:sldId id="282" r:id="rId75"/>
    <p:sldId id="400" r:id="rId76"/>
    <p:sldId id="277" r:id="rId77"/>
    <p:sldId id="380" r:id="rId78"/>
    <p:sldId id="381" r:id="rId79"/>
    <p:sldId id="382" r:id="rId80"/>
    <p:sldId id="383" r:id="rId81"/>
    <p:sldId id="384" r:id="rId82"/>
    <p:sldId id="385" r:id="rId83"/>
    <p:sldId id="386" r:id="rId84"/>
    <p:sldId id="303" r:id="rId85"/>
    <p:sldId id="387" r:id="rId86"/>
    <p:sldId id="388" r:id="rId87"/>
    <p:sldId id="389" r:id="rId88"/>
    <p:sldId id="390" r:id="rId89"/>
    <p:sldId id="391" r:id="rId90"/>
    <p:sldId id="302" r:id="rId91"/>
    <p:sldId id="293" r:id="rId92"/>
    <p:sldId id="278" r:id="rId93"/>
    <p:sldId id="298" r:id="rId94"/>
    <p:sldId id="279" r:id="rId95"/>
    <p:sldId id="305" r:id="rId96"/>
    <p:sldId id="361" r:id="rId97"/>
    <p:sldId id="362" r:id="rId98"/>
    <p:sldId id="363" r:id="rId99"/>
    <p:sldId id="364" r:id="rId100"/>
    <p:sldId id="365" r:id="rId101"/>
    <p:sldId id="366" r:id="rId102"/>
    <p:sldId id="300" r:id="rId103"/>
    <p:sldId id="367" r:id="rId104"/>
    <p:sldId id="368" r:id="rId105"/>
    <p:sldId id="369" r:id="rId106"/>
    <p:sldId id="370" r:id="rId107"/>
    <p:sldId id="371" r:id="rId108"/>
    <p:sldId id="372" r:id="rId109"/>
    <p:sldId id="373" r:id="rId110"/>
    <p:sldId id="374" r:id="rId111"/>
    <p:sldId id="375" r:id="rId112"/>
    <p:sldId id="376" r:id="rId113"/>
    <p:sldId id="377" r:id="rId114"/>
    <p:sldId id="378" r:id="rId115"/>
    <p:sldId id="379" r:id="rId116"/>
    <p:sldId id="392" r:id="rId117"/>
    <p:sldId id="281" r:id="rId1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336600"/>
    <a:srgbClr val="FFFF8D"/>
    <a:srgbClr val="99FF33"/>
    <a:srgbClr val="A50021"/>
    <a:srgbClr val="CC0000"/>
    <a:srgbClr val="EBF6F7"/>
    <a:srgbClr val="E3F2F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1" autoAdjust="0"/>
    <p:restoredTop sz="94581" autoAdjust="0"/>
  </p:normalViewPr>
  <p:slideViewPr>
    <p:cSldViewPr>
      <p:cViewPr varScale="1">
        <p:scale>
          <a:sx n="67" d="100"/>
          <a:sy n="67" d="100"/>
        </p:scale>
        <p:origin x="-33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43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63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054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63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63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63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A987E5C-E28E-44A1-B2FB-397F0270B0D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61D6372-B471-4867-878F-8927DC9B28CB}" type="slidenum">
              <a:rPr lang="en-US" smtClean="0"/>
              <a:pPr/>
              <a:t>1</a:t>
            </a:fld>
            <a:endParaRPr lang="en-US" smtClean="0"/>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4E19888A-3DA4-46C2-99F0-7A24CA254585}" type="slidenum">
              <a:rPr lang="en-US" smtClean="0"/>
              <a:pPr/>
              <a:t>2</a:t>
            </a:fld>
            <a:endParaRPr lang="en-US" smtClean="0"/>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3CA4C7C-E3FC-417E-95F0-FF21724C360B}" type="slidenum">
              <a:rPr lang="en-US" smtClean="0"/>
              <a:pPr/>
              <a:t>3</a:t>
            </a:fld>
            <a:endParaRPr lang="en-US" smtClean="0"/>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475C44ED-4744-4F4B-9FF8-CDACCE56F7D1}" type="slidenum">
              <a:rPr lang="en-US" smtClean="0"/>
              <a:pPr/>
              <a:t>4</a:t>
            </a:fld>
            <a:endParaRPr lang="en-US" smtClean="0"/>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D765273-8803-40E6-8E53-E677FE32D35F}" type="slidenum">
              <a:rPr lang="en-US" smtClean="0"/>
              <a:pPr/>
              <a:t>5</a:t>
            </a:fld>
            <a:endParaRPr lang="en-US" smtClean="0"/>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46DC8B2B-142E-4269-8B23-6647D287E00D}" type="slidenum">
              <a:rPr lang="en-US" smtClean="0"/>
              <a:pPr/>
              <a:t>6</a:t>
            </a:fld>
            <a:endParaRPr lang="en-US" smtClean="0"/>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2F0A29C5-8F07-4AB6-ACB4-8A86D0735A17}" type="slidenum">
              <a:rPr lang="en-US" smtClean="0"/>
              <a:pPr/>
              <a:t>7</a:t>
            </a:fld>
            <a:endParaRPr lang="en-US" smtClean="0"/>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FB67DF4C-F0AD-4BBE-8470-37015751C2AB}" type="slidenum">
              <a:rPr lang="en-US" smtClean="0"/>
              <a:pPr/>
              <a:t>8</a:t>
            </a:fld>
            <a:endParaRPr lang="en-US" smtClean="0"/>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BAE68EEE-4EB2-4030-B6F7-E161B01C948E}" type="slidenum">
              <a:rPr lang="en-US" smtClean="0"/>
              <a:pPr/>
              <a:t>9</a:t>
            </a:fld>
            <a:endParaRPr lang="en-US" smtClean="0"/>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3FFF93F7-EEFC-4104-8EFC-021D3DF65D17}" type="slidenum">
              <a:rPr lang="en-US" smtClean="0"/>
              <a:pPr/>
              <a:t>10</a:t>
            </a:fld>
            <a:endParaRPr lang="en-US" smtClean="0"/>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C93D6D03-BEF9-4C76-BE8D-D6089261C488}" type="slidenum">
              <a:rPr lang="en-US" smtClean="0"/>
              <a:pPr/>
              <a:t>11</a:t>
            </a:fld>
            <a:endParaRPr lang="en-US" smtClean="0"/>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5148BE8F-9413-4862-8209-51798BCB4AF4}" type="slidenum">
              <a:rPr lang="en-US" smtClean="0"/>
              <a:pPr/>
              <a:t>12</a:t>
            </a:fld>
            <a:endParaRPr lang="en-US" smtClean="0"/>
          </a:p>
        </p:txBody>
      </p:sp>
      <p:sp>
        <p:nvSpPr>
          <p:cNvPr id="117763" name="Rectangle 2"/>
          <p:cNvSpPr>
            <a:spLocks noRo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BD979FAC-5213-4E21-8BF2-06817F0CE7F4}" type="slidenum">
              <a:rPr lang="en-US" smtClean="0"/>
              <a:pPr/>
              <a:t>13</a:t>
            </a:fld>
            <a:endParaRPr lang="en-US" smtClean="0"/>
          </a:p>
        </p:txBody>
      </p:sp>
      <p:sp>
        <p:nvSpPr>
          <p:cNvPr id="118787" name="Rectangle 2"/>
          <p:cNvSpPr>
            <a:spLocks noRo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7117332-2BC0-441A-A169-062EA1B8B92B}" type="slidenum">
              <a:rPr lang="en-US" smtClean="0"/>
              <a:pPr/>
              <a:t>14</a:t>
            </a:fld>
            <a:endParaRPr lang="en-US" smtClean="0"/>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7686E87-4E90-434F-AFFA-373ECC81860E}" type="slidenum">
              <a:rPr lang="en-US" smtClean="0"/>
              <a:pPr/>
              <a:t>15</a:t>
            </a:fld>
            <a:endParaRPr lang="en-US" smtClean="0"/>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2F1CB45-D625-4888-8741-4BF4129E62F2}" type="slidenum">
              <a:rPr lang="en-US" smtClean="0"/>
              <a:pPr/>
              <a:t>16</a:t>
            </a:fld>
            <a:endParaRPr lang="en-US" smtClean="0"/>
          </a:p>
        </p:txBody>
      </p:sp>
      <p:sp>
        <p:nvSpPr>
          <p:cNvPr id="121859" name="Rectangle 2"/>
          <p:cNvSpPr>
            <a:spLocks noRo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9A8D098B-0385-4DAE-848B-153A0E80E14D}" type="slidenum">
              <a:rPr lang="en-US" smtClean="0"/>
              <a:pPr/>
              <a:t>17</a:t>
            </a:fld>
            <a:endParaRPr lang="en-US" smtClean="0"/>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51537BD3-6338-4636-805B-3A311B2E02EE}" type="slidenum">
              <a:rPr lang="en-US" smtClean="0"/>
              <a:pPr/>
              <a:t>18</a:t>
            </a:fld>
            <a:endParaRPr lang="en-US" smtClean="0"/>
          </a:p>
        </p:txBody>
      </p:sp>
      <p:sp>
        <p:nvSpPr>
          <p:cNvPr id="123907" name="Rectangle 2"/>
          <p:cNvSpPr>
            <a:spLocks noRo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F8654C03-BF64-42BB-B306-0F65DF293CC5}" type="slidenum">
              <a:rPr lang="en-US" smtClean="0"/>
              <a:pPr/>
              <a:t>19</a:t>
            </a:fld>
            <a:endParaRPr lang="en-US" smtClean="0"/>
          </a:p>
        </p:txBody>
      </p:sp>
      <p:sp>
        <p:nvSpPr>
          <p:cNvPr id="124931" name="Rectangle 2"/>
          <p:cNvSpPr>
            <a:spLocks noRo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7439BE9C-7223-4511-9832-E5CA0CBA8D73}" type="slidenum">
              <a:rPr lang="en-US" smtClean="0"/>
              <a:pPr/>
              <a:t>20</a:t>
            </a:fld>
            <a:endParaRPr lang="en-US" smtClean="0"/>
          </a:p>
        </p:txBody>
      </p:sp>
      <p:sp>
        <p:nvSpPr>
          <p:cNvPr id="125955" name="Rectangle 2"/>
          <p:cNvSpPr>
            <a:spLocks noRo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A0D6F54-675B-4CEE-8A73-5F8E0F9082C0}" type="slidenum">
              <a:rPr lang="en-US" smtClean="0"/>
              <a:pPr/>
              <a:t>21</a:t>
            </a:fld>
            <a:endParaRPr lang="en-US" smtClean="0"/>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7DB19E2F-7A1D-4A3D-9C96-669BF946A76D}" type="slidenum">
              <a:rPr lang="en-US" smtClean="0"/>
              <a:pPr/>
              <a:t>22</a:t>
            </a:fld>
            <a:endParaRPr lang="en-US" smtClean="0"/>
          </a:p>
        </p:txBody>
      </p:sp>
      <p:sp>
        <p:nvSpPr>
          <p:cNvPr id="128003" name="Rectangle 2"/>
          <p:cNvSpPr>
            <a:spLocks noRo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75107FE1-3712-4090-ACD0-B81ECC1A3625}" type="slidenum">
              <a:rPr lang="en-US" smtClean="0"/>
              <a:pPr/>
              <a:t>23</a:t>
            </a:fld>
            <a:endParaRPr lang="en-US" smtClean="0"/>
          </a:p>
        </p:txBody>
      </p:sp>
      <p:sp>
        <p:nvSpPr>
          <p:cNvPr id="129027" name="Rectangle 2"/>
          <p:cNvSpPr>
            <a:spLocks noRo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1AE334BF-8212-44E0-9322-0E67313D4E84}" type="slidenum">
              <a:rPr lang="en-US" smtClean="0"/>
              <a:pPr/>
              <a:t>24</a:t>
            </a:fld>
            <a:endParaRPr lang="en-US" smtClean="0"/>
          </a:p>
        </p:txBody>
      </p:sp>
      <p:sp>
        <p:nvSpPr>
          <p:cNvPr id="130051" name="Rectangle 2"/>
          <p:cNvSpPr>
            <a:spLocks noRo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FB557F8-50A5-44D7-B303-03C75593BCB7}" type="slidenum">
              <a:rPr lang="en-US" smtClean="0"/>
              <a:pPr/>
              <a:t>25</a:t>
            </a:fld>
            <a:endParaRPr lang="en-US" smtClean="0"/>
          </a:p>
        </p:txBody>
      </p:sp>
      <p:sp>
        <p:nvSpPr>
          <p:cNvPr id="131075" name="Rectangle 2"/>
          <p:cNvSpPr>
            <a:spLocks noRo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6B90E798-64CA-4870-A868-2F7A01F9D00A}" type="slidenum">
              <a:rPr lang="en-US" smtClean="0"/>
              <a:pPr/>
              <a:t>26</a:t>
            </a:fld>
            <a:endParaRPr lang="en-US" smtClean="0"/>
          </a:p>
        </p:txBody>
      </p:sp>
      <p:sp>
        <p:nvSpPr>
          <p:cNvPr id="132099" name="Rectangle 2"/>
          <p:cNvSpPr>
            <a:spLocks noRo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33BC6436-33E9-4635-B88A-03CFFE131AC3}" type="slidenum">
              <a:rPr lang="en-US" smtClean="0"/>
              <a:pPr/>
              <a:t>27</a:t>
            </a:fld>
            <a:endParaRPr lang="en-US" smtClean="0"/>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0BC0EA04-5CEA-4204-85C8-DA490E3C3412}" type="slidenum">
              <a:rPr lang="en-US" smtClean="0"/>
              <a:pPr/>
              <a:t>28</a:t>
            </a:fld>
            <a:endParaRPr lang="en-US" smtClean="0"/>
          </a:p>
        </p:txBody>
      </p:sp>
      <p:sp>
        <p:nvSpPr>
          <p:cNvPr id="134147" name="Rectangle 2"/>
          <p:cNvSpPr>
            <a:spLocks noRo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B550614F-C5A2-4450-AD1E-2EC538453C3A}" type="slidenum">
              <a:rPr lang="en-US" smtClean="0"/>
              <a:pPr/>
              <a:t>29</a:t>
            </a:fld>
            <a:endParaRPr lang="en-US" smtClean="0"/>
          </a:p>
        </p:txBody>
      </p:sp>
      <p:sp>
        <p:nvSpPr>
          <p:cNvPr id="135171" name="Rectangle 2"/>
          <p:cNvSpPr>
            <a:spLocks noRo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0E783423-0288-4CE5-A58B-B22E2A6C9FF1}" type="slidenum">
              <a:rPr lang="en-US" smtClean="0"/>
              <a:pPr/>
              <a:t>30</a:t>
            </a:fld>
            <a:endParaRPr lang="en-US" smtClean="0"/>
          </a:p>
        </p:txBody>
      </p:sp>
      <p:sp>
        <p:nvSpPr>
          <p:cNvPr id="136195" name="Rectangle 2"/>
          <p:cNvSpPr>
            <a:spLocks noRo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A29832CF-8A3E-496E-9290-AADDFBDB8CF6}" type="slidenum">
              <a:rPr lang="en-US" smtClean="0"/>
              <a:pPr/>
              <a:t>31</a:t>
            </a:fld>
            <a:endParaRPr lang="en-US" smtClean="0"/>
          </a:p>
        </p:txBody>
      </p:sp>
      <p:sp>
        <p:nvSpPr>
          <p:cNvPr id="137219" name="Rectangle 2"/>
          <p:cNvSpPr>
            <a:spLocks noRo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2955432B-4F75-45B7-82B4-F447527589ED}" type="slidenum">
              <a:rPr lang="en-US" smtClean="0"/>
              <a:pPr/>
              <a:t>32</a:t>
            </a:fld>
            <a:endParaRPr lang="en-US" smtClean="0"/>
          </a:p>
        </p:txBody>
      </p:sp>
      <p:sp>
        <p:nvSpPr>
          <p:cNvPr id="138243" name="Rectangle 2"/>
          <p:cNvSpPr>
            <a:spLocks noRo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64090884-0302-48DE-8D9E-E93CCFE4FC78}" type="slidenum">
              <a:rPr lang="en-US" smtClean="0"/>
              <a:pPr/>
              <a:t>33</a:t>
            </a:fld>
            <a:endParaRPr lang="en-US" smtClean="0"/>
          </a:p>
        </p:txBody>
      </p:sp>
      <p:sp>
        <p:nvSpPr>
          <p:cNvPr id="139267" name="Rectangle 2"/>
          <p:cNvSpPr>
            <a:spLocks noRo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E747DB50-36A3-4325-B413-5618480EC386}" type="slidenum">
              <a:rPr lang="en-US" smtClean="0"/>
              <a:pPr/>
              <a:t>34</a:t>
            </a:fld>
            <a:endParaRPr lang="en-US" smtClean="0"/>
          </a:p>
        </p:txBody>
      </p:sp>
      <p:sp>
        <p:nvSpPr>
          <p:cNvPr id="140291" name="Rectangle 2"/>
          <p:cNvSpPr>
            <a:spLocks noRo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DA77462F-0602-42EB-8865-B83262F139AE}" type="slidenum">
              <a:rPr lang="en-US" smtClean="0"/>
              <a:pPr/>
              <a:t>35</a:t>
            </a:fld>
            <a:endParaRPr lang="en-US" smtClean="0"/>
          </a:p>
        </p:txBody>
      </p:sp>
      <p:sp>
        <p:nvSpPr>
          <p:cNvPr id="141315" name="Rectangle 2"/>
          <p:cNvSpPr>
            <a:spLocks noRo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3C01A9B1-63BD-4704-A685-2A8CDA6234CA}" type="slidenum">
              <a:rPr lang="en-US" smtClean="0"/>
              <a:pPr/>
              <a:t>36</a:t>
            </a:fld>
            <a:endParaRPr lang="en-US" smtClean="0"/>
          </a:p>
        </p:txBody>
      </p:sp>
      <p:sp>
        <p:nvSpPr>
          <p:cNvPr id="142339" name="Rectangle 2"/>
          <p:cNvSpPr>
            <a:spLocks noRo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1C3F4B25-D413-421B-849E-C2E3D28EA39F}" type="slidenum">
              <a:rPr lang="en-US" smtClean="0"/>
              <a:pPr/>
              <a:t>37</a:t>
            </a:fld>
            <a:endParaRPr lang="en-US" smtClean="0"/>
          </a:p>
        </p:txBody>
      </p:sp>
      <p:sp>
        <p:nvSpPr>
          <p:cNvPr id="143363" name="Rectangle 2"/>
          <p:cNvSpPr>
            <a:spLocks noRo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2261A04-1E8A-453B-97C8-B0B6C4208276}" type="slidenum">
              <a:rPr lang="en-US" smtClean="0"/>
              <a:pPr/>
              <a:t>38</a:t>
            </a:fld>
            <a:endParaRPr lang="en-US" smtClean="0"/>
          </a:p>
        </p:txBody>
      </p:sp>
      <p:sp>
        <p:nvSpPr>
          <p:cNvPr id="144387" name="Rectangle 2"/>
          <p:cNvSpPr>
            <a:spLocks noRo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1ED0769A-D983-404D-A44C-43404A35B3E5}" type="slidenum">
              <a:rPr lang="en-US" smtClean="0"/>
              <a:pPr/>
              <a:t>39</a:t>
            </a:fld>
            <a:endParaRPr lang="en-US" smtClean="0"/>
          </a:p>
        </p:txBody>
      </p:sp>
      <p:sp>
        <p:nvSpPr>
          <p:cNvPr id="145411" name="Rectangle 2"/>
          <p:cNvSpPr>
            <a:spLocks noRo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24E7D1E8-DD59-4916-B80A-A94F69818ACD}" type="slidenum">
              <a:rPr lang="en-US" smtClean="0"/>
              <a:pPr/>
              <a:t>40</a:t>
            </a:fld>
            <a:endParaRPr lang="en-US" smtClean="0"/>
          </a:p>
        </p:txBody>
      </p:sp>
      <p:sp>
        <p:nvSpPr>
          <p:cNvPr id="146435" name="Rectangle 2"/>
          <p:cNvSpPr>
            <a:spLocks noRo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D5ADE107-5265-46BF-BA22-B85DBDBABDB0}" type="slidenum">
              <a:rPr lang="en-US" smtClean="0"/>
              <a:pPr/>
              <a:t>41</a:t>
            </a:fld>
            <a:endParaRPr lang="en-US" smtClean="0"/>
          </a:p>
        </p:txBody>
      </p:sp>
      <p:sp>
        <p:nvSpPr>
          <p:cNvPr id="147459" name="Rectangle 2"/>
          <p:cNvSpPr>
            <a:spLocks noRo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868DA03A-61EF-4380-8020-65A95A481287}" type="slidenum">
              <a:rPr lang="en-US" smtClean="0"/>
              <a:pPr/>
              <a:t>42</a:t>
            </a:fld>
            <a:endParaRPr lang="en-US" smtClean="0"/>
          </a:p>
        </p:txBody>
      </p:sp>
      <p:sp>
        <p:nvSpPr>
          <p:cNvPr id="148483" name="Rectangle 2"/>
          <p:cNvSpPr>
            <a:spLocks noRo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B4180C85-F808-4E17-A36F-C9161BD9F7A5}" type="slidenum">
              <a:rPr lang="en-US" smtClean="0"/>
              <a:pPr/>
              <a:t>43</a:t>
            </a:fld>
            <a:endParaRPr lang="en-US" smtClean="0"/>
          </a:p>
        </p:txBody>
      </p:sp>
      <p:sp>
        <p:nvSpPr>
          <p:cNvPr id="149507" name="Rectangle 2"/>
          <p:cNvSpPr>
            <a:spLocks noRo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07FCE7C0-6FE2-46D8-9793-46E3A25F7289}" type="slidenum">
              <a:rPr lang="en-US" smtClean="0"/>
              <a:pPr/>
              <a:t>44</a:t>
            </a:fld>
            <a:endParaRPr lang="en-US" smtClean="0"/>
          </a:p>
        </p:txBody>
      </p:sp>
      <p:sp>
        <p:nvSpPr>
          <p:cNvPr id="150531" name="Rectangle 2"/>
          <p:cNvSpPr>
            <a:spLocks noRo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4A9CFB6E-46D0-46EB-A9B7-956BB588A1D6}" type="slidenum">
              <a:rPr lang="en-US" smtClean="0"/>
              <a:pPr/>
              <a:t>45</a:t>
            </a:fld>
            <a:endParaRPr lang="en-US" smtClean="0"/>
          </a:p>
        </p:txBody>
      </p:sp>
      <p:sp>
        <p:nvSpPr>
          <p:cNvPr id="151555" name="Rectangle 2"/>
          <p:cNvSpPr>
            <a:spLocks noRo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39B6F56B-3C05-494F-ABDE-6A9466C648A8}" type="slidenum">
              <a:rPr lang="en-US" smtClean="0"/>
              <a:pPr/>
              <a:t>46</a:t>
            </a:fld>
            <a:endParaRPr lang="en-US" smtClean="0"/>
          </a:p>
        </p:txBody>
      </p:sp>
      <p:sp>
        <p:nvSpPr>
          <p:cNvPr id="152579" name="Rectangle 2"/>
          <p:cNvSpPr>
            <a:spLocks noRo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4FB5F7F3-9290-4923-931C-7A8D0A220F5F}" type="slidenum">
              <a:rPr lang="en-US" smtClean="0"/>
              <a:pPr/>
              <a:t>47</a:t>
            </a:fld>
            <a:endParaRPr lang="en-US" smtClean="0"/>
          </a:p>
        </p:txBody>
      </p:sp>
      <p:sp>
        <p:nvSpPr>
          <p:cNvPr id="153603" name="Rectangle 2"/>
          <p:cNvSpPr>
            <a:spLocks noRo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589D134-25E0-4744-A51F-D43306BC8BBA}" type="slidenum">
              <a:rPr lang="en-US" smtClean="0"/>
              <a:pPr/>
              <a:t>48</a:t>
            </a:fld>
            <a:endParaRPr lang="en-US" smtClean="0"/>
          </a:p>
        </p:txBody>
      </p:sp>
      <p:sp>
        <p:nvSpPr>
          <p:cNvPr id="154627" name="Rectangle 2"/>
          <p:cNvSpPr>
            <a:spLocks noRo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1F530BCA-8F3B-49D1-A570-7CF4BE0361CB}" type="slidenum">
              <a:rPr lang="en-US" smtClean="0"/>
              <a:pPr/>
              <a:t>49</a:t>
            </a:fld>
            <a:endParaRPr lang="en-US" smtClean="0"/>
          </a:p>
        </p:txBody>
      </p:sp>
      <p:sp>
        <p:nvSpPr>
          <p:cNvPr id="155651" name="Rectangle 2"/>
          <p:cNvSpPr>
            <a:spLocks noRo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D5DB145F-A526-441A-9E53-B1EE3544E386}" type="slidenum">
              <a:rPr lang="en-US" smtClean="0"/>
              <a:pPr/>
              <a:t>50</a:t>
            </a:fld>
            <a:endParaRPr lang="en-US" smtClean="0"/>
          </a:p>
        </p:txBody>
      </p:sp>
      <p:sp>
        <p:nvSpPr>
          <p:cNvPr id="156675" name="Rectangle 2"/>
          <p:cNvSpPr>
            <a:spLocks noRo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D8AA8A16-42B1-40FF-84DB-473A82E22652}" type="slidenum">
              <a:rPr lang="en-US" smtClean="0"/>
              <a:pPr/>
              <a:t>51</a:t>
            </a:fld>
            <a:endParaRPr lang="en-US" smtClean="0"/>
          </a:p>
        </p:txBody>
      </p:sp>
      <p:sp>
        <p:nvSpPr>
          <p:cNvPr id="157699" name="Rectangle 2"/>
          <p:cNvSpPr>
            <a:spLocks noRo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EF4A2003-869F-4B8F-B660-6DFD2B63EC3D}" type="slidenum">
              <a:rPr lang="en-US" smtClean="0"/>
              <a:pPr/>
              <a:t>52</a:t>
            </a:fld>
            <a:endParaRPr lang="en-US" smtClean="0"/>
          </a:p>
        </p:txBody>
      </p:sp>
      <p:sp>
        <p:nvSpPr>
          <p:cNvPr id="158723" name="Rectangle 2"/>
          <p:cNvSpPr>
            <a:spLocks noRo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EC9D7CD6-E953-450D-875B-53ED642C55DA}" type="slidenum">
              <a:rPr lang="en-US" smtClean="0"/>
              <a:pPr/>
              <a:t>53</a:t>
            </a:fld>
            <a:endParaRPr lang="en-US" smtClean="0"/>
          </a:p>
        </p:txBody>
      </p:sp>
      <p:sp>
        <p:nvSpPr>
          <p:cNvPr id="159747" name="Rectangle 2"/>
          <p:cNvSpPr>
            <a:spLocks noRo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11936381-C895-468F-A430-2EDFF12A753F}" type="slidenum">
              <a:rPr lang="en-US" smtClean="0"/>
              <a:pPr/>
              <a:t>54</a:t>
            </a:fld>
            <a:endParaRPr lang="en-US" smtClean="0"/>
          </a:p>
        </p:txBody>
      </p:sp>
      <p:sp>
        <p:nvSpPr>
          <p:cNvPr id="160771" name="Rectangle 2"/>
          <p:cNvSpPr>
            <a:spLocks noRo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707F3886-F47C-41FB-86B5-14B559871759}" type="slidenum">
              <a:rPr lang="en-US" smtClean="0"/>
              <a:pPr/>
              <a:t>55</a:t>
            </a:fld>
            <a:endParaRPr lang="en-US" smtClean="0"/>
          </a:p>
        </p:txBody>
      </p:sp>
      <p:sp>
        <p:nvSpPr>
          <p:cNvPr id="161795" name="Rectangle 2"/>
          <p:cNvSpPr>
            <a:spLocks noRo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E0C2398D-0526-46C3-B06C-81D497B39060}" type="slidenum">
              <a:rPr lang="en-US" smtClean="0"/>
              <a:pPr/>
              <a:t>56</a:t>
            </a:fld>
            <a:endParaRPr lang="en-US" smtClean="0"/>
          </a:p>
        </p:txBody>
      </p:sp>
      <p:sp>
        <p:nvSpPr>
          <p:cNvPr id="162819" name="Rectangle 2"/>
          <p:cNvSpPr>
            <a:spLocks noRo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45C48A94-AC84-4FC7-AD12-7DAC7EE42A9F}" type="slidenum">
              <a:rPr lang="en-US" smtClean="0"/>
              <a:pPr/>
              <a:t>57</a:t>
            </a:fld>
            <a:endParaRPr lang="en-US" smtClean="0"/>
          </a:p>
        </p:txBody>
      </p:sp>
      <p:sp>
        <p:nvSpPr>
          <p:cNvPr id="163843" name="Rectangle 2"/>
          <p:cNvSpPr>
            <a:spLocks noRo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0E44A345-DBBD-4776-9336-3295EF2A5AD9}" type="slidenum">
              <a:rPr lang="en-US" smtClean="0"/>
              <a:pPr/>
              <a:t>58</a:t>
            </a:fld>
            <a:endParaRPr lang="en-US" smtClean="0"/>
          </a:p>
        </p:txBody>
      </p:sp>
      <p:sp>
        <p:nvSpPr>
          <p:cNvPr id="164867" name="Rectangle 2"/>
          <p:cNvSpPr>
            <a:spLocks noRo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E0068D8-A759-4734-A6B1-8F3A165C28EC}" type="slidenum">
              <a:rPr lang="en-US" smtClean="0"/>
              <a:pPr/>
              <a:t>59</a:t>
            </a:fld>
            <a:endParaRPr lang="en-US" smtClean="0"/>
          </a:p>
        </p:txBody>
      </p:sp>
      <p:sp>
        <p:nvSpPr>
          <p:cNvPr id="165891" name="Rectangle 2"/>
          <p:cNvSpPr>
            <a:spLocks noRo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D282992A-DF8E-4DFB-86F9-2321CD322E7E}" type="slidenum">
              <a:rPr lang="en-US" smtClean="0"/>
              <a:pPr/>
              <a:t>60</a:t>
            </a:fld>
            <a:endParaRPr lang="en-US" smtClean="0"/>
          </a:p>
        </p:txBody>
      </p:sp>
      <p:sp>
        <p:nvSpPr>
          <p:cNvPr id="166915" name="Rectangle 2"/>
          <p:cNvSpPr>
            <a:spLocks noRo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FE113FB9-B078-4A1F-B84B-4EDACB2052BA}" type="slidenum">
              <a:rPr lang="en-US" smtClean="0"/>
              <a:pPr/>
              <a:t>61</a:t>
            </a:fld>
            <a:endParaRPr lang="en-US" smtClean="0"/>
          </a:p>
        </p:txBody>
      </p:sp>
      <p:sp>
        <p:nvSpPr>
          <p:cNvPr id="167939" name="Rectangle 2"/>
          <p:cNvSpPr>
            <a:spLocks noRo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5A38642E-2B56-4D99-BD8B-7B1ED25E4F9D}" type="slidenum">
              <a:rPr lang="en-US" smtClean="0"/>
              <a:pPr/>
              <a:t>62</a:t>
            </a:fld>
            <a:endParaRPr lang="en-US" smtClean="0"/>
          </a:p>
        </p:txBody>
      </p:sp>
      <p:sp>
        <p:nvSpPr>
          <p:cNvPr id="168963" name="Rectangle 2"/>
          <p:cNvSpPr>
            <a:spLocks noRo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E581B5D5-AEC9-4AC9-BC07-C89B44B1C6C3}" type="slidenum">
              <a:rPr lang="en-US" smtClean="0"/>
              <a:pPr/>
              <a:t>63</a:t>
            </a:fld>
            <a:endParaRPr lang="en-US" smtClean="0"/>
          </a:p>
        </p:txBody>
      </p:sp>
      <p:sp>
        <p:nvSpPr>
          <p:cNvPr id="169987" name="Rectangle 2"/>
          <p:cNvSpPr>
            <a:spLocks noRo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621C69D9-D79D-471A-95DC-ED8212EB59F6}" type="slidenum">
              <a:rPr lang="en-US" smtClean="0"/>
              <a:pPr/>
              <a:t>64</a:t>
            </a:fld>
            <a:endParaRPr lang="en-US" smtClean="0"/>
          </a:p>
        </p:txBody>
      </p:sp>
      <p:sp>
        <p:nvSpPr>
          <p:cNvPr id="171011" name="Rectangle 2"/>
          <p:cNvSpPr>
            <a:spLocks noRo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D0F679C9-A829-46D6-8A80-87C9870FF660}" type="slidenum">
              <a:rPr lang="en-US" smtClean="0"/>
              <a:pPr/>
              <a:t>65</a:t>
            </a:fld>
            <a:endParaRPr lang="en-US" smtClean="0"/>
          </a:p>
        </p:txBody>
      </p:sp>
      <p:sp>
        <p:nvSpPr>
          <p:cNvPr id="172035" name="Rectangle 2"/>
          <p:cNvSpPr>
            <a:spLocks noRo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445EE4FC-7DF4-4292-B622-FBD0AD9FD5B7}" type="slidenum">
              <a:rPr lang="en-US" smtClean="0"/>
              <a:pPr/>
              <a:t>66</a:t>
            </a:fld>
            <a:endParaRPr lang="en-US" smtClean="0"/>
          </a:p>
        </p:txBody>
      </p:sp>
      <p:sp>
        <p:nvSpPr>
          <p:cNvPr id="173059" name="Rectangle 2"/>
          <p:cNvSpPr>
            <a:spLocks noRo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8A0D7B3-3121-45EC-B10D-44C26DDAE6B3}" type="slidenum">
              <a:rPr lang="en-US" smtClean="0"/>
              <a:pPr/>
              <a:t>67</a:t>
            </a:fld>
            <a:endParaRPr lang="en-US" smtClean="0"/>
          </a:p>
        </p:txBody>
      </p:sp>
      <p:sp>
        <p:nvSpPr>
          <p:cNvPr id="174083" name="Rectangle 2"/>
          <p:cNvSpPr>
            <a:spLocks noRo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439E82E4-0D4E-44CC-98CB-A7D1D7F69764}" type="slidenum">
              <a:rPr lang="en-US" smtClean="0"/>
              <a:pPr/>
              <a:t>68</a:t>
            </a:fld>
            <a:endParaRPr lang="en-US" smtClean="0"/>
          </a:p>
        </p:txBody>
      </p:sp>
      <p:sp>
        <p:nvSpPr>
          <p:cNvPr id="175107" name="Rectangle 2"/>
          <p:cNvSpPr>
            <a:spLocks noRo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12082E43-FAEF-43CE-83C5-E95ED39E347F}" type="slidenum">
              <a:rPr lang="en-US" smtClean="0"/>
              <a:pPr/>
              <a:t>69</a:t>
            </a:fld>
            <a:endParaRPr lang="en-US" smtClean="0"/>
          </a:p>
        </p:txBody>
      </p:sp>
      <p:sp>
        <p:nvSpPr>
          <p:cNvPr id="176131" name="Rectangle 2"/>
          <p:cNvSpPr>
            <a:spLocks noRo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1530FFED-F854-43C1-8080-1297AED54428}" type="slidenum">
              <a:rPr lang="en-US" smtClean="0"/>
              <a:pPr/>
              <a:t>70</a:t>
            </a:fld>
            <a:endParaRPr lang="en-US" smtClean="0"/>
          </a:p>
        </p:txBody>
      </p:sp>
      <p:sp>
        <p:nvSpPr>
          <p:cNvPr id="177155" name="Rectangle 2"/>
          <p:cNvSpPr>
            <a:spLocks noRo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ECC7E245-7BC6-4203-A3FD-9EF721C9890E}" type="slidenum">
              <a:rPr lang="en-US" smtClean="0"/>
              <a:pPr/>
              <a:t>71</a:t>
            </a:fld>
            <a:endParaRPr lang="en-US" smtClean="0"/>
          </a:p>
        </p:txBody>
      </p:sp>
      <p:sp>
        <p:nvSpPr>
          <p:cNvPr id="178179" name="Rectangle 2"/>
          <p:cNvSpPr>
            <a:spLocks noRo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192D8B48-F921-4839-972D-F91E26CC260E}" type="slidenum">
              <a:rPr lang="en-US" smtClean="0"/>
              <a:pPr/>
              <a:t>72</a:t>
            </a:fld>
            <a:endParaRPr lang="en-US" smtClean="0"/>
          </a:p>
        </p:txBody>
      </p:sp>
      <p:sp>
        <p:nvSpPr>
          <p:cNvPr id="179203" name="Rectangle 2"/>
          <p:cNvSpPr>
            <a:spLocks noRo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395FDE82-581E-45B5-8A4D-79F4E07191F6}" type="slidenum">
              <a:rPr lang="en-US" smtClean="0">
                <a:solidFill>
                  <a:srgbClr val="000000"/>
                </a:solidFill>
              </a:rPr>
              <a:pPr/>
              <a:t>73</a:t>
            </a:fld>
            <a:endParaRPr lang="en-US" smtClean="0">
              <a:solidFill>
                <a:srgbClr val="000000"/>
              </a:solidFill>
            </a:endParaRPr>
          </a:p>
        </p:txBody>
      </p:sp>
      <p:sp>
        <p:nvSpPr>
          <p:cNvPr id="180227" name="Rectangle 2"/>
          <p:cNvSpPr>
            <a:spLocks noRo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F50D059D-D5F5-42B5-A21A-370177F043C3}" type="slidenum">
              <a:rPr lang="en-US" smtClean="0"/>
              <a:pPr/>
              <a:t>74</a:t>
            </a:fld>
            <a:endParaRPr lang="en-US" smtClean="0"/>
          </a:p>
        </p:txBody>
      </p:sp>
      <p:sp>
        <p:nvSpPr>
          <p:cNvPr id="181251" name="Rectangle 2"/>
          <p:cNvSpPr>
            <a:spLocks noRo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63D14119-6621-4570-BFA3-1D385DB8EB90}" type="slidenum">
              <a:rPr lang="en-US" smtClean="0"/>
              <a:pPr/>
              <a:t>75</a:t>
            </a:fld>
            <a:endParaRPr lang="en-US" smtClean="0"/>
          </a:p>
        </p:txBody>
      </p:sp>
      <p:sp>
        <p:nvSpPr>
          <p:cNvPr id="182275" name="Rectangle 2"/>
          <p:cNvSpPr>
            <a:spLocks noRo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36DCC2AE-EED4-405A-B9F7-43AF17D870C8}" type="slidenum">
              <a:rPr lang="en-US" smtClean="0"/>
              <a:pPr/>
              <a:t>76</a:t>
            </a:fld>
            <a:endParaRPr lang="en-US" smtClean="0"/>
          </a:p>
        </p:txBody>
      </p:sp>
      <p:sp>
        <p:nvSpPr>
          <p:cNvPr id="183299" name="Rectangle 2"/>
          <p:cNvSpPr>
            <a:spLocks noRo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E0C481F6-4138-4E01-9974-6723EA614C90}" type="slidenum">
              <a:rPr lang="en-US" smtClean="0"/>
              <a:pPr/>
              <a:t>77</a:t>
            </a:fld>
            <a:endParaRPr lang="en-US" smtClean="0"/>
          </a:p>
        </p:txBody>
      </p:sp>
      <p:sp>
        <p:nvSpPr>
          <p:cNvPr id="184323" name="Rectangle 2"/>
          <p:cNvSpPr>
            <a:spLocks noRo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74A604D2-3184-4D73-B078-68FEE820F38D}" type="slidenum">
              <a:rPr lang="en-US" smtClean="0"/>
              <a:pPr/>
              <a:t>78</a:t>
            </a:fld>
            <a:endParaRPr lang="en-US" smtClean="0"/>
          </a:p>
        </p:txBody>
      </p:sp>
      <p:sp>
        <p:nvSpPr>
          <p:cNvPr id="185347" name="Rectangle 2"/>
          <p:cNvSpPr>
            <a:spLocks noRo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88AF071A-BC27-4EDD-A487-8021C539389F}" type="slidenum">
              <a:rPr lang="en-US" smtClean="0"/>
              <a:pPr/>
              <a:t>79</a:t>
            </a:fld>
            <a:endParaRPr lang="en-US" smtClean="0"/>
          </a:p>
        </p:txBody>
      </p:sp>
      <p:sp>
        <p:nvSpPr>
          <p:cNvPr id="186371" name="Rectangle 2"/>
          <p:cNvSpPr>
            <a:spLocks noRo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9704D9C8-71F0-487E-AF71-58F20DAAE62F}" type="slidenum">
              <a:rPr lang="en-US" smtClean="0"/>
              <a:pPr/>
              <a:t>80</a:t>
            </a:fld>
            <a:endParaRPr lang="en-US" smtClean="0"/>
          </a:p>
        </p:txBody>
      </p:sp>
      <p:sp>
        <p:nvSpPr>
          <p:cNvPr id="187395" name="Rectangle 2"/>
          <p:cNvSpPr>
            <a:spLocks noRo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198B6546-38D2-4073-A581-ADCD1A8C7366}" type="slidenum">
              <a:rPr lang="en-US" smtClean="0"/>
              <a:pPr/>
              <a:t>81</a:t>
            </a:fld>
            <a:endParaRPr lang="en-US" smtClean="0"/>
          </a:p>
        </p:txBody>
      </p:sp>
      <p:sp>
        <p:nvSpPr>
          <p:cNvPr id="188419" name="Rectangle 2"/>
          <p:cNvSpPr>
            <a:spLocks noRo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60F3F2F2-5454-4E85-B508-D7F3BF3C9701}" type="slidenum">
              <a:rPr lang="en-US" smtClean="0"/>
              <a:pPr/>
              <a:t>82</a:t>
            </a:fld>
            <a:endParaRPr lang="en-US" smtClean="0"/>
          </a:p>
        </p:txBody>
      </p:sp>
      <p:sp>
        <p:nvSpPr>
          <p:cNvPr id="189443" name="Rectangle 2"/>
          <p:cNvSpPr>
            <a:spLocks noRo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1CB46E4D-659E-4C13-965C-7B6AD144F3EB}" type="slidenum">
              <a:rPr lang="en-US" smtClean="0"/>
              <a:pPr/>
              <a:t>83</a:t>
            </a:fld>
            <a:endParaRPr lang="en-US" smtClean="0"/>
          </a:p>
        </p:txBody>
      </p:sp>
      <p:sp>
        <p:nvSpPr>
          <p:cNvPr id="190467" name="Rectangle 2"/>
          <p:cNvSpPr>
            <a:spLocks noRo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2EE1F01D-7AAE-4C8E-83C0-EB154AF630A0}" type="slidenum">
              <a:rPr lang="en-US" smtClean="0"/>
              <a:pPr/>
              <a:t>84</a:t>
            </a:fld>
            <a:endParaRPr lang="en-US" smtClean="0"/>
          </a:p>
        </p:txBody>
      </p:sp>
      <p:sp>
        <p:nvSpPr>
          <p:cNvPr id="191491" name="Rectangle 2"/>
          <p:cNvSpPr>
            <a:spLocks noRo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F92B8DB4-0415-4ECA-8578-F4267BF8F07F}" type="slidenum">
              <a:rPr lang="en-US" smtClean="0"/>
              <a:pPr/>
              <a:t>85</a:t>
            </a:fld>
            <a:endParaRPr lang="en-US" smtClean="0"/>
          </a:p>
        </p:txBody>
      </p:sp>
      <p:sp>
        <p:nvSpPr>
          <p:cNvPr id="192515" name="Rectangle 2"/>
          <p:cNvSpPr>
            <a:spLocks noRo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1B87E187-5391-4059-BE2C-300E8FF67FC0}" type="slidenum">
              <a:rPr lang="en-US" smtClean="0"/>
              <a:pPr/>
              <a:t>86</a:t>
            </a:fld>
            <a:endParaRPr lang="en-US" smtClean="0"/>
          </a:p>
        </p:txBody>
      </p:sp>
      <p:sp>
        <p:nvSpPr>
          <p:cNvPr id="193539" name="Rectangle 2"/>
          <p:cNvSpPr>
            <a:spLocks noRo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BE63F27C-0653-48FD-92D4-1DDC290E237C}" type="slidenum">
              <a:rPr lang="en-US" smtClean="0"/>
              <a:pPr/>
              <a:t>87</a:t>
            </a:fld>
            <a:endParaRPr lang="en-US" smtClean="0"/>
          </a:p>
        </p:txBody>
      </p:sp>
      <p:sp>
        <p:nvSpPr>
          <p:cNvPr id="194563" name="Rectangle 2"/>
          <p:cNvSpPr>
            <a:spLocks noRo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4A4AE9B5-F9E5-480A-A2E9-5CC38A1B1426}" type="slidenum">
              <a:rPr lang="en-US" smtClean="0"/>
              <a:pPr/>
              <a:t>88</a:t>
            </a:fld>
            <a:endParaRPr lang="en-US" smtClean="0"/>
          </a:p>
        </p:txBody>
      </p:sp>
      <p:sp>
        <p:nvSpPr>
          <p:cNvPr id="195587" name="Rectangle 2"/>
          <p:cNvSpPr>
            <a:spLocks noRo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EB029EEF-0D69-4103-96FD-8391BB665D5E}" type="slidenum">
              <a:rPr lang="en-US" smtClean="0"/>
              <a:pPr/>
              <a:t>89</a:t>
            </a:fld>
            <a:endParaRPr lang="en-US" smtClean="0"/>
          </a:p>
        </p:txBody>
      </p:sp>
      <p:sp>
        <p:nvSpPr>
          <p:cNvPr id="196611" name="Rectangle 2"/>
          <p:cNvSpPr>
            <a:spLocks noRo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33A0BF77-31BD-4254-9E67-C702884C30E8}" type="slidenum">
              <a:rPr lang="en-US" smtClean="0"/>
              <a:pPr/>
              <a:t>90</a:t>
            </a:fld>
            <a:endParaRPr lang="en-US" smtClean="0"/>
          </a:p>
        </p:txBody>
      </p:sp>
      <p:sp>
        <p:nvSpPr>
          <p:cNvPr id="197635" name="Rectangle 2"/>
          <p:cNvSpPr>
            <a:spLocks noRo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5F32C84-B7E8-42A7-AE7F-8D41F1842ABB}" type="slidenum">
              <a:rPr lang="en-US" smtClean="0"/>
              <a:pPr/>
              <a:t>91</a:t>
            </a:fld>
            <a:endParaRPr lang="en-US" smtClean="0"/>
          </a:p>
        </p:txBody>
      </p:sp>
      <p:sp>
        <p:nvSpPr>
          <p:cNvPr id="198659" name="Rectangle 2"/>
          <p:cNvSpPr>
            <a:spLocks noRo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305CD45F-5612-4947-A006-2CA23F17AECC}" type="slidenum">
              <a:rPr lang="en-US" smtClean="0"/>
              <a:pPr/>
              <a:t>92</a:t>
            </a:fld>
            <a:endParaRPr lang="en-US" smtClean="0"/>
          </a:p>
        </p:txBody>
      </p:sp>
      <p:sp>
        <p:nvSpPr>
          <p:cNvPr id="199683" name="Rectangle 2"/>
          <p:cNvSpPr>
            <a:spLocks noRo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26856B93-C76D-4AC1-B8C8-A59C79125D12}" type="slidenum">
              <a:rPr lang="en-US" smtClean="0"/>
              <a:pPr/>
              <a:t>93</a:t>
            </a:fld>
            <a:endParaRPr lang="en-US" smtClean="0"/>
          </a:p>
        </p:txBody>
      </p:sp>
      <p:sp>
        <p:nvSpPr>
          <p:cNvPr id="200707" name="Rectangle 2"/>
          <p:cNvSpPr>
            <a:spLocks noRo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205AF5FE-91EB-4197-9C04-81BF1E7E05EF}" type="slidenum">
              <a:rPr lang="en-US" smtClean="0"/>
              <a:pPr/>
              <a:t>94</a:t>
            </a:fld>
            <a:endParaRPr lang="en-US" smtClean="0"/>
          </a:p>
        </p:txBody>
      </p:sp>
      <p:sp>
        <p:nvSpPr>
          <p:cNvPr id="201731" name="Rectangle 2"/>
          <p:cNvSpPr>
            <a:spLocks noRo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86D1F5DC-8B7E-4448-851E-CBAD53EEFEFB}" type="slidenum">
              <a:rPr lang="en-US" smtClean="0"/>
              <a:pPr/>
              <a:t>95</a:t>
            </a:fld>
            <a:endParaRPr lang="en-US" smtClean="0"/>
          </a:p>
        </p:txBody>
      </p:sp>
      <p:sp>
        <p:nvSpPr>
          <p:cNvPr id="202755" name="Rectangle 2"/>
          <p:cNvSpPr>
            <a:spLocks noRo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F77E1EEE-747D-4FEC-AFF8-6A702BB2BCE1}" type="slidenum">
              <a:rPr lang="en-US" smtClean="0"/>
              <a:pPr/>
              <a:t>96</a:t>
            </a:fld>
            <a:endParaRPr lang="en-US" smtClean="0"/>
          </a:p>
        </p:txBody>
      </p:sp>
      <p:sp>
        <p:nvSpPr>
          <p:cNvPr id="203779" name="Rectangle 2"/>
          <p:cNvSpPr>
            <a:spLocks noRo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D7D461F0-3E28-4744-AFD0-89B62F5DC504}" type="slidenum">
              <a:rPr lang="en-US" smtClean="0"/>
              <a:pPr/>
              <a:t>97</a:t>
            </a:fld>
            <a:endParaRPr lang="en-US" smtClean="0"/>
          </a:p>
        </p:txBody>
      </p:sp>
      <p:sp>
        <p:nvSpPr>
          <p:cNvPr id="204803" name="Rectangle 2"/>
          <p:cNvSpPr>
            <a:spLocks noRo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911D3978-EBD7-4EA6-B80A-8DFDB6573906}" type="slidenum">
              <a:rPr lang="en-US" smtClean="0"/>
              <a:pPr/>
              <a:t>98</a:t>
            </a:fld>
            <a:endParaRPr lang="en-US" smtClean="0"/>
          </a:p>
        </p:txBody>
      </p:sp>
      <p:sp>
        <p:nvSpPr>
          <p:cNvPr id="205827" name="Rectangle 2"/>
          <p:cNvSpPr>
            <a:spLocks noRo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5AD82531-DEEA-4B4B-970A-F651D6FFEDFF}" type="slidenum">
              <a:rPr lang="en-US" smtClean="0"/>
              <a:pPr/>
              <a:t>99</a:t>
            </a:fld>
            <a:endParaRPr lang="en-US" smtClean="0"/>
          </a:p>
        </p:txBody>
      </p:sp>
      <p:sp>
        <p:nvSpPr>
          <p:cNvPr id="206851" name="Rectangle 2"/>
          <p:cNvSpPr>
            <a:spLocks noRo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091808B2-8A1B-414A-B819-13CD8A1630D7}" type="slidenum">
              <a:rPr lang="en-US" smtClean="0"/>
              <a:pPr/>
              <a:t>100</a:t>
            </a:fld>
            <a:endParaRPr lang="en-US" smtClean="0"/>
          </a:p>
        </p:txBody>
      </p:sp>
      <p:sp>
        <p:nvSpPr>
          <p:cNvPr id="207875" name="Rectangle 2"/>
          <p:cNvSpPr>
            <a:spLocks noRo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B0B21D79-B6CE-48CE-B18E-F83EE8CC5B2B}" type="slidenum">
              <a:rPr lang="en-US" smtClean="0"/>
              <a:pPr/>
              <a:t>101</a:t>
            </a:fld>
            <a:endParaRPr lang="en-US" smtClean="0"/>
          </a:p>
        </p:txBody>
      </p:sp>
      <p:sp>
        <p:nvSpPr>
          <p:cNvPr id="208899" name="Rectangle 2"/>
          <p:cNvSpPr>
            <a:spLocks noRo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E7E9D6CD-2C80-4D47-87CC-C38CD248E1E8}" type="slidenum">
              <a:rPr lang="en-US" smtClean="0"/>
              <a:pPr/>
              <a:t>102</a:t>
            </a:fld>
            <a:endParaRPr lang="en-US" smtClean="0"/>
          </a:p>
        </p:txBody>
      </p:sp>
      <p:sp>
        <p:nvSpPr>
          <p:cNvPr id="209923" name="Rectangle 2"/>
          <p:cNvSpPr>
            <a:spLocks noRo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0175A152-A750-4005-97F3-AC80ED7F6443}" type="slidenum">
              <a:rPr lang="en-US" smtClean="0"/>
              <a:pPr/>
              <a:t>103</a:t>
            </a:fld>
            <a:endParaRPr lang="en-US" smtClean="0"/>
          </a:p>
        </p:txBody>
      </p:sp>
      <p:sp>
        <p:nvSpPr>
          <p:cNvPr id="210947" name="Rectangle 2"/>
          <p:cNvSpPr>
            <a:spLocks noRo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1EC65E02-67CC-4136-9DF4-3FCC94D576E7}" type="slidenum">
              <a:rPr lang="en-US" smtClean="0"/>
              <a:pPr/>
              <a:t>104</a:t>
            </a:fld>
            <a:endParaRPr lang="en-US" smtClean="0"/>
          </a:p>
        </p:txBody>
      </p:sp>
      <p:sp>
        <p:nvSpPr>
          <p:cNvPr id="211971" name="Rectangle 2"/>
          <p:cNvSpPr>
            <a:spLocks noRot="1" noChangeArrowheads="1" noTextEdit="1"/>
          </p:cNvSpPr>
          <p:nvPr>
            <p:ph type="sldImg"/>
          </p:nvPr>
        </p:nvSpPr>
        <p:spPr>
          <a:ln/>
        </p:spPr>
      </p:sp>
      <p:sp>
        <p:nvSpPr>
          <p:cNvPr id="211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38BB382F-E8A3-4A80-838A-3200C5076B7F}" type="slidenum">
              <a:rPr lang="en-US" smtClean="0"/>
              <a:pPr/>
              <a:t>105</a:t>
            </a:fld>
            <a:endParaRPr lang="en-US" smtClean="0"/>
          </a:p>
        </p:txBody>
      </p:sp>
      <p:sp>
        <p:nvSpPr>
          <p:cNvPr id="212995" name="Rectangle 2"/>
          <p:cNvSpPr>
            <a:spLocks noRot="1" noChangeArrowheads="1" noTextEdit="1"/>
          </p:cNvSpPr>
          <p:nvPr>
            <p:ph type="sldImg"/>
          </p:nvPr>
        </p:nvSpPr>
        <p:spPr>
          <a:ln/>
        </p:spPr>
      </p:sp>
      <p:sp>
        <p:nvSpPr>
          <p:cNvPr id="212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E0552510-1C0F-4DF1-8428-3E6EC9C2E5C8}" type="slidenum">
              <a:rPr lang="en-US" smtClean="0"/>
              <a:pPr/>
              <a:t>106</a:t>
            </a:fld>
            <a:endParaRPr lang="en-US" smtClean="0"/>
          </a:p>
        </p:txBody>
      </p:sp>
      <p:sp>
        <p:nvSpPr>
          <p:cNvPr id="214019" name="Rectangle 2"/>
          <p:cNvSpPr>
            <a:spLocks noRot="1" noChangeArrowheads="1" noTextEdit="1"/>
          </p:cNvSpPr>
          <p:nvPr>
            <p:ph type="sldImg"/>
          </p:nvPr>
        </p:nvSpPr>
        <p:spPr>
          <a:ln/>
        </p:spPr>
      </p:sp>
      <p:sp>
        <p:nvSpPr>
          <p:cNvPr id="214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DAB904CD-CFAA-451D-83C7-22AA4E5E9DFC}" type="slidenum">
              <a:rPr lang="en-US" smtClean="0"/>
              <a:pPr/>
              <a:t>107</a:t>
            </a:fld>
            <a:endParaRPr lang="en-US" smtClean="0"/>
          </a:p>
        </p:txBody>
      </p:sp>
      <p:sp>
        <p:nvSpPr>
          <p:cNvPr id="215043" name="Rectangle 2"/>
          <p:cNvSpPr>
            <a:spLocks noRo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3858BAEE-1547-48A6-AB1B-4858E46D3BA0}" type="slidenum">
              <a:rPr lang="en-US" smtClean="0"/>
              <a:pPr/>
              <a:t>108</a:t>
            </a:fld>
            <a:endParaRPr lang="en-US" smtClean="0"/>
          </a:p>
        </p:txBody>
      </p:sp>
      <p:sp>
        <p:nvSpPr>
          <p:cNvPr id="216067" name="Rectangle 2"/>
          <p:cNvSpPr>
            <a:spLocks noRo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4DBD94C5-4DFA-4FDF-8A63-E95D990CEB2D}" type="slidenum">
              <a:rPr lang="en-US" smtClean="0"/>
              <a:pPr/>
              <a:t>109</a:t>
            </a:fld>
            <a:endParaRPr lang="en-US" smtClean="0"/>
          </a:p>
        </p:txBody>
      </p:sp>
      <p:sp>
        <p:nvSpPr>
          <p:cNvPr id="217091" name="Rectangle 2"/>
          <p:cNvSpPr>
            <a:spLocks noRo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43A46F57-D764-4655-A22B-8CB09773E2F2}" type="slidenum">
              <a:rPr lang="en-US" smtClean="0"/>
              <a:pPr/>
              <a:t>110</a:t>
            </a:fld>
            <a:endParaRPr lang="en-US" smtClean="0"/>
          </a:p>
        </p:txBody>
      </p:sp>
      <p:sp>
        <p:nvSpPr>
          <p:cNvPr id="218115" name="Rectangle 2"/>
          <p:cNvSpPr>
            <a:spLocks noRo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024CFBF1-DA1B-49A1-92D9-3AFFAA01EC01}" type="slidenum">
              <a:rPr lang="en-US" smtClean="0"/>
              <a:pPr/>
              <a:t>111</a:t>
            </a:fld>
            <a:endParaRPr lang="en-US" smtClean="0"/>
          </a:p>
        </p:txBody>
      </p:sp>
      <p:sp>
        <p:nvSpPr>
          <p:cNvPr id="219139" name="Rectangle 2"/>
          <p:cNvSpPr>
            <a:spLocks noRo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A7345D5D-89D5-4167-B26C-AAB7F7891616}" type="slidenum">
              <a:rPr lang="en-US" smtClean="0"/>
              <a:pPr/>
              <a:t>112</a:t>
            </a:fld>
            <a:endParaRPr lang="en-US" smtClean="0"/>
          </a:p>
        </p:txBody>
      </p:sp>
      <p:sp>
        <p:nvSpPr>
          <p:cNvPr id="220163" name="Rectangle 2"/>
          <p:cNvSpPr>
            <a:spLocks noRo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p>
            <a:fld id="{38C81665-FA0A-408D-AC07-E898C306B651}" type="slidenum">
              <a:rPr lang="en-US" smtClean="0"/>
              <a:pPr/>
              <a:t>113</a:t>
            </a:fld>
            <a:endParaRPr lang="en-US" smtClean="0"/>
          </a:p>
        </p:txBody>
      </p:sp>
      <p:sp>
        <p:nvSpPr>
          <p:cNvPr id="221187" name="Rectangle 2"/>
          <p:cNvSpPr>
            <a:spLocks noRo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02CD1776-B8DA-4D06-B7F7-21788F77A9CF}" type="slidenum">
              <a:rPr lang="en-US" smtClean="0"/>
              <a:pPr/>
              <a:t>115</a:t>
            </a:fld>
            <a:endParaRPr lang="en-US" smtClean="0"/>
          </a:p>
        </p:txBody>
      </p:sp>
      <p:sp>
        <p:nvSpPr>
          <p:cNvPr id="222211" name="Rectangle 2"/>
          <p:cNvSpPr>
            <a:spLocks noRot="1" noChangeArrowheads="1" noTextEdit="1"/>
          </p:cNvSpPr>
          <p:nvPr>
            <p:ph type="sldImg"/>
          </p:nvPr>
        </p:nvSpPr>
        <p:spPr>
          <a:ln/>
        </p:spPr>
      </p:sp>
      <p:sp>
        <p:nvSpPr>
          <p:cNvPr id="222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2BD475-5F6F-4635-8CE1-0FAD58DEEC6F}"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DCA403-29CA-48A7-9F6A-E12D884F82D3}"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C0EABC-C1DE-4C28-927B-30BB4AB6154B}"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079926-3967-491E-92A3-7017FAAA35E1}"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F778140-B335-4E4B-8ABD-77BC2F063C2B}"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2AC3C44-DD6A-4FFB-887C-802604C0FB6E}"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DB9AA32-7821-4B13-9D7C-62A7AE9AB6DE}"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5FE1C8-46E9-4F26-AA25-62F7209564E1}"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072F46-2D8D-4B2A-B2DA-1FF821CC7655}"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F7DC71-40F1-4EEF-8172-7F4E8380A621}"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3A6C99-C2C6-4157-888B-625EE9C08980}" type="slidenum">
              <a:rPr lang="en-US"/>
              <a:pPr>
                <a:defRPr/>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6172FF5A-038E-4A45-8743-7137B362D50E}" type="slidenum">
              <a:rPr lang="en-US"/>
              <a:pPr>
                <a:defRPr/>
              </a:pPr>
              <a:t>‹#›</a:t>
            </a:fld>
            <a:endParaRPr lang="en-US"/>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6A2F8DAC-1940-45C0-9757-F56999C2EB74}" type="slidenum">
              <a:rPr lang="en-US"/>
              <a:pPr>
                <a:defRPr/>
              </a:pPr>
              <a:t>‹#›</a:t>
            </a:fld>
            <a:endParaRPr lang="en-US"/>
          </a:p>
        </p:txBody>
      </p:sp>
    </p:spTree>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91E20184-78EF-4C90-9CF8-D45BC7DE2723}" type="slidenum">
              <a:rPr lang="en-US"/>
              <a:pPr>
                <a:defRPr/>
              </a:pPr>
              <a:t>‹#›</a:t>
            </a:fld>
            <a:endParaRPr lang="en-US"/>
          </a:p>
        </p:txBody>
      </p:sp>
    </p:spTree>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F8983884-BAAC-4BE7-99E0-480CEF25E5ED}" type="slidenum">
              <a:rPr lang="en-US"/>
              <a:pPr>
                <a:defRPr/>
              </a:pPr>
              <a:t>‹#›</a:t>
            </a:fld>
            <a:endParaRPr lang="en-US"/>
          </a:p>
        </p:txBody>
      </p:sp>
    </p:spTree>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8"/>
          <p:cNvSpPr>
            <a:spLocks noGrp="1" noChangeArrowheads="1"/>
          </p:cNvSpPr>
          <p:nvPr>
            <p:ph type="dt" sz="half" idx="10"/>
          </p:nvPr>
        </p:nvSpPr>
        <p:spPr>
          <a:ln/>
        </p:spPr>
        <p:txBody>
          <a:bodyPr/>
          <a:lstStyle>
            <a:lvl1pPr>
              <a:defRPr/>
            </a:lvl1pPr>
          </a:lstStyle>
          <a:p>
            <a:pPr>
              <a:defRPr/>
            </a:pPr>
            <a:endParaRPr lang="en-US"/>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p:cNvSpPr>
            <a:spLocks noGrp="1" noChangeArrowheads="1"/>
          </p:cNvSpPr>
          <p:nvPr>
            <p:ph type="sldNum" sz="quarter" idx="12"/>
          </p:nvPr>
        </p:nvSpPr>
        <p:spPr>
          <a:ln/>
        </p:spPr>
        <p:txBody>
          <a:bodyPr/>
          <a:lstStyle>
            <a:lvl1pPr>
              <a:defRPr/>
            </a:lvl1pPr>
          </a:lstStyle>
          <a:p>
            <a:pPr>
              <a:defRPr/>
            </a:pPr>
            <a:fld id="{94E84F2D-9D11-4BF6-B029-6BD897790363}" type="slidenum">
              <a:rPr lang="en-US"/>
              <a:pPr>
                <a:defRPr/>
              </a:pPr>
              <a:t>‹#›</a:t>
            </a:fld>
            <a:endParaRPr lang="en-US"/>
          </a:p>
        </p:txBody>
      </p:sp>
    </p:spTree>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8"/>
          <p:cNvSpPr>
            <a:spLocks noGrp="1" noChangeArrowheads="1"/>
          </p:cNvSpPr>
          <p:nvPr>
            <p:ph type="dt" sz="half" idx="10"/>
          </p:nvPr>
        </p:nvSpPr>
        <p:spPr>
          <a:ln/>
        </p:spPr>
        <p:txBody>
          <a:bodyPr/>
          <a:lstStyle>
            <a:lvl1pPr>
              <a:defRPr/>
            </a:lvl1pPr>
          </a:lstStyle>
          <a:p>
            <a:pPr>
              <a:defRPr/>
            </a:pPr>
            <a:endParaRPr lang="en-US"/>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355F1723-1FFF-403F-B69C-0EFD5A852E2E}" type="slidenum">
              <a:rPr lang="en-US"/>
              <a:pPr>
                <a:defRPr/>
              </a:pPr>
              <a:t>‹#›</a:t>
            </a:fld>
            <a:endParaRPr lang="en-US"/>
          </a:p>
        </p:txBody>
      </p:sp>
    </p:spTree>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2"/>
          </p:nvPr>
        </p:nvSpPr>
        <p:spPr>
          <a:ln/>
        </p:spPr>
        <p:txBody>
          <a:bodyPr/>
          <a:lstStyle>
            <a:lvl1pPr>
              <a:defRPr/>
            </a:lvl1pPr>
          </a:lstStyle>
          <a:p>
            <a:pPr>
              <a:defRPr/>
            </a:pPr>
            <a:fld id="{4A3721E3-14DD-40EA-A7B4-B594F8C4989C}" type="slidenum">
              <a:rPr lang="en-US"/>
              <a:pPr>
                <a:defRPr/>
              </a:pPr>
              <a:t>‹#›</a:t>
            </a:fld>
            <a:endParaRPr lang="en-US"/>
          </a:p>
        </p:txBody>
      </p:sp>
    </p:spTree>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3D5B22CA-D25A-4BC2-A1E7-A7F8DBB93F69}" type="slidenum">
              <a:rPr lang="en-US"/>
              <a:pPr>
                <a:defRPr/>
              </a:pPr>
              <a:t>‹#›</a:t>
            </a:fld>
            <a:endParaRPr lang="en-US"/>
          </a:p>
        </p:txBody>
      </p:sp>
    </p:spTree>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F6D2227E-1976-4E46-A025-424DC0D9BD5F}" type="slidenum">
              <a:rPr lang="en-US"/>
              <a:pPr>
                <a:defRPr/>
              </a:pPr>
              <a:t>‹#›</a:t>
            </a:fld>
            <a:endParaRPr lang="en-US"/>
          </a:p>
        </p:txBody>
      </p:sp>
    </p:spTree>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9245FC3A-267C-4B01-9E68-E11DA949ACF0}" type="slidenum">
              <a:rPr lang="en-US"/>
              <a:pPr>
                <a:defRPr/>
              </a:pPr>
              <a:t>‹#›</a:t>
            </a:fld>
            <a:endParaRPr lang="en-US"/>
          </a:p>
        </p:txBody>
      </p:sp>
    </p:spTree>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A05BA124-410C-4B74-8D70-9DA131D1F5FC}" type="slidenum">
              <a:rPr lang="en-US"/>
              <a:pPr>
                <a:defRPr/>
              </a:pPr>
              <a:t>‹#›</a:t>
            </a:fld>
            <a:endParaRPr lang="en-US"/>
          </a:p>
        </p:txBody>
      </p:sp>
    </p:spTree>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B937D8-D8F3-4D26-9E95-33D6ADEEDBBC}" type="slidenum">
              <a:rPr lang="en-US"/>
              <a:pPr>
                <a:defRPr/>
              </a:pPr>
              <a:t>‹#›</a:t>
            </a:fld>
            <a:endParaRPr lang="en-US"/>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F38677-A0CB-4DA1-96FD-9F8B838EE839}" type="slidenum">
              <a:rPr lang="en-US"/>
              <a:pPr>
                <a:defRPr/>
              </a:pPr>
              <a:t>‹#›</a:t>
            </a:fld>
            <a:endParaRPr lang="en-US"/>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76D260-5A23-4B5A-B961-EC61D1642F53}" type="slidenum">
              <a:rPr lang="en-US"/>
              <a:pPr>
                <a:defRPr/>
              </a:pPr>
              <a:t>‹#›</a:t>
            </a:fld>
            <a:endParaRPr lang="en-US"/>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BA32B8-4D44-47BB-A0DF-3FE18AA57804}" type="slidenum">
              <a:rPr lang="en-US"/>
              <a:pPr>
                <a:defRPr/>
              </a:pPr>
              <a:t>‹#›</a:t>
            </a:fld>
            <a:endParaRPr lang="en-US"/>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559D490-7958-4403-BAB0-C2FBBF7405D9}" type="slidenum">
              <a:rPr lang="en-US"/>
              <a:pPr>
                <a:defRPr/>
              </a:pPr>
              <a:t>‹#›</a:t>
            </a:fld>
            <a:endParaRPr lang="en-US"/>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9A11C51-9A9A-45DE-996C-3F1DE3990034}" type="slidenum">
              <a:rPr lang="en-US"/>
              <a:pPr>
                <a:defRPr/>
              </a:pPr>
              <a:t>‹#›</a:t>
            </a:fld>
            <a:endParaRPr lang="en-US"/>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2A2B02D-2D79-4BFF-A8E3-71AE0868593E}" type="slidenum">
              <a:rPr lang="en-US"/>
              <a:pPr>
                <a:defRPr/>
              </a:pPr>
              <a:t>‹#›</a:t>
            </a:fld>
            <a:endParaRPr lang="en-US"/>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36992D6-92A6-4FDF-8809-3FD9D50123C1}" type="slidenum">
              <a:rPr lang="en-US"/>
              <a:pPr>
                <a:defRPr/>
              </a:pPr>
              <a:t>‹#›</a:t>
            </a:fld>
            <a:endParaRPr lang="en-US"/>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6A7DDA-F0C7-4C2A-AD6B-CC6FB92F70E0}" type="slidenum">
              <a:rPr lang="en-US"/>
              <a:pPr>
                <a:defRPr/>
              </a:pPr>
              <a:t>‹#›</a:t>
            </a:fld>
            <a:endParaRPr lang="en-US"/>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E8694A-8CDD-48F8-9990-EF157674EF33}" type="slidenum">
              <a:rPr lang="en-US"/>
              <a:pPr>
                <a:defRPr/>
              </a:pPr>
              <a:t>‹#›</a:t>
            </a:fld>
            <a:endParaRPr lang="en-US"/>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B9F2BD-9D6A-44E9-A292-D18F4A4D6A4E}"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6DE2524-AC99-4F57-91A9-B0343960EA8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824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3824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3824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394A6A31-D4D0-4435-8BE7-78D18B42155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wipe dir="r"/>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a:defRPr/>
            </a:pPr>
            <a:fld id="{50A0F614-707B-464C-A1DC-57C3C34533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6.xml"/><Relationship Id="rId1" Type="http://schemas.openxmlformats.org/officeDocument/2006/relationships/slideLayout" Target="../slideLayouts/slideLayout18.xml"/><Relationship Id="rId4" Type="http://schemas.openxmlformats.org/officeDocument/2006/relationships/image" Target="../media/image62.png"/></Relationships>
</file>

<file path=ppt/slides/_rels/slide9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idx="4294967295"/>
          </p:nvPr>
        </p:nvSpPr>
        <p:spPr/>
        <p:txBody>
          <a:bodyPr/>
          <a:lstStyle/>
          <a:p>
            <a:pPr eaLnBrk="1" hangingPunct="1"/>
            <a:r>
              <a:rPr lang="en-US" sz="800" smtClean="0"/>
              <a:t>412 - GOD IS LOVE – TITLE</a:t>
            </a:r>
          </a:p>
        </p:txBody>
      </p:sp>
      <p:pic>
        <p:nvPicPr>
          <p:cNvPr id="4099" name="Picture 1027" descr="412 - GOD IS LOVE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800" smtClean="0"/>
              <a:t>412 - GOD IS LOVE – 1.1</a:t>
            </a:r>
          </a:p>
        </p:txBody>
      </p:sp>
      <p:pic>
        <p:nvPicPr>
          <p:cNvPr id="5123"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z="1800" smtClean="0"/>
              <a:t>412 - GOD IS LOVE – 1.2</a:t>
            </a:r>
          </a:p>
        </p:txBody>
      </p:sp>
      <p:pic>
        <p:nvPicPr>
          <p:cNvPr id="6147"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z="1800" smtClean="0"/>
              <a:t>412 - GOD IS LOVE – 1.3</a:t>
            </a:r>
          </a:p>
        </p:txBody>
      </p:sp>
      <p:pic>
        <p:nvPicPr>
          <p:cNvPr id="7171"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z="1800" smtClean="0"/>
              <a:t>412 - GOD IS LOVE – 1.4</a:t>
            </a:r>
          </a:p>
        </p:txBody>
      </p:sp>
      <p:pic>
        <p:nvPicPr>
          <p:cNvPr id="8195"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z="1800" smtClean="0"/>
              <a:t>412 - GOD IS LOVE – 1.5-C1</a:t>
            </a:r>
          </a:p>
        </p:txBody>
      </p:sp>
      <p:pic>
        <p:nvPicPr>
          <p:cNvPr id="9219"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lstStyle/>
          <a:p>
            <a:pPr eaLnBrk="1" hangingPunct="1"/>
            <a:r>
              <a:rPr lang="en-US" sz="1800" smtClean="0"/>
              <a:t>412 - GOD IS LOVE – 1.6-C2</a:t>
            </a:r>
          </a:p>
        </p:txBody>
      </p:sp>
      <p:pic>
        <p:nvPicPr>
          <p:cNvPr id="10243" name="Picture 3" descr="412 - GOD IS LOV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Rectangle 1026"/>
          <p:cNvSpPr>
            <a:spLocks noGrp="1" noChangeArrowheads="1"/>
          </p:cNvSpPr>
          <p:nvPr>
            <p:ph type="title" idx="4294967295"/>
          </p:nvPr>
        </p:nvSpPr>
        <p:spPr/>
        <p:txBody>
          <a:bodyPr/>
          <a:lstStyle/>
          <a:p>
            <a:pPr eaLnBrk="1" hangingPunct="1"/>
            <a:r>
              <a:rPr lang="en-US" sz="1800" smtClean="0"/>
              <a:t>412 - GOD IS LOVE – 2.1</a:t>
            </a:r>
          </a:p>
        </p:txBody>
      </p:sp>
      <p:pic>
        <p:nvPicPr>
          <p:cNvPr id="11267" name="Picture 1027"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r>
              <a:rPr lang="en-US" sz="1800" smtClean="0"/>
              <a:t>412 - GOD IS LOVE – 2.2</a:t>
            </a:r>
          </a:p>
        </p:txBody>
      </p:sp>
      <p:pic>
        <p:nvPicPr>
          <p:cNvPr id="12291" name="Picture 3"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pPr eaLnBrk="1" hangingPunct="1"/>
            <a:r>
              <a:rPr lang="en-US" sz="1800" smtClean="0"/>
              <a:t>412 - GOD IS LOVE – 2.3</a:t>
            </a:r>
          </a:p>
        </p:txBody>
      </p:sp>
      <p:pic>
        <p:nvPicPr>
          <p:cNvPr id="13315" name="Picture 3"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sz="1800" smtClean="0"/>
              <a:t>412 - GOD IS LOVE – 2.4</a:t>
            </a:r>
          </a:p>
        </p:txBody>
      </p:sp>
      <p:pic>
        <p:nvPicPr>
          <p:cNvPr id="14339" name="Picture 3"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eaLnBrk="1" hangingPunct="1"/>
            <a:r>
              <a:rPr lang="en-US" sz="1800" smtClean="0"/>
              <a:t>412 - GOD IS LOVE – 2.5-C1</a:t>
            </a:r>
          </a:p>
        </p:txBody>
      </p:sp>
      <p:pic>
        <p:nvPicPr>
          <p:cNvPr id="15363" name="Picture 3"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eaLnBrk="1" hangingPunct="1"/>
            <a:r>
              <a:rPr lang="en-US" sz="1800" smtClean="0"/>
              <a:t>412 - GOD IS LOVE – 2.6-C2</a:t>
            </a:r>
          </a:p>
        </p:txBody>
      </p:sp>
      <p:pic>
        <p:nvPicPr>
          <p:cNvPr id="16387" name="Picture 3" descr="412 - GOD IS LOV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sz="1800" smtClean="0"/>
              <a:t>412 - GOD IS LOVE – 3.1</a:t>
            </a:r>
          </a:p>
        </p:txBody>
      </p:sp>
      <p:pic>
        <p:nvPicPr>
          <p:cNvPr id="17411"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eaLnBrk="1" hangingPunct="1"/>
            <a:r>
              <a:rPr lang="en-US" sz="1800" smtClean="0"/>
              <a:t>412 - GOD IS LOVE – 3.2</a:t>
            </a:r>
          </a:p>
        </p:txBody>
      </p:sp>
      <p:pic>
        <p:nvPicPr>
          <p:cNvPr id="18435"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sz="1800" smtClean="0"/>
              <a:t>412 - GOD IS LOVE – 3.3</a:t>
            </a:r>
          </a:p>
        </p:txBody>
      </p:sp>
      <p:pic>
        <p:nvPicPr>
          <p:cNvPr id="19459"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pPr eaLnBrk="1" hangingPunct="1"/>
            <a:r>
              <a:rPr lang="en-US" sz="1800" smtClean="0"/>
              <a:t>412 - GOD IS LOVE – 3.4</a:t>
            </a:r>
          </a:p>
        </p:txBody>
      </p:sp>
      <p:pic>
        <p:nvPicPr>
          <p:cNvPr id="20483"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sz="1800" smtClean="0"/>
              <a:t>412 - GOD IS LOVE – 3.5-C1</a:t>
            </a:r>
          </a:p>
        </p:txBody>
      </p:sp>
      <p:pic>
        <p:nvPicPr>
          <p:cNvPr id="21507"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sz="1800" smtClean="0"/>
              <a:t>412 - GOD IS LOVE – 3.6-C2</a:t>
            </a:r>
          </a:p>
        </p:txBody>
      </p:sp>
      <p:pic>
        <p:nvPicPr>
          <p:cNvPr id="22531" name="Picture 3" descr="412 - GOD IS LOV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8D"/>
        </a:solidFill>
        <a:effectLst/>
      </p:bgPr>
    </p:bg>
    <p:spTree>
      <p:nvGrpSpPr>
        <p:cNvPr id="1" name=""/>
        <p:cNvGrpSpPr/>
        <p:nvPr/>
      </p:nvGrpSpPr>
      <p:grpSpPr>
        <a:xfrm>
          <a:off x="0" y="0"/>
          <a:ext cx="0" cy="0"/>
          <a:chOff x="0" y="0"/>
          <a:chExt cx="0" cy="0"/>
        </a:xfrm>
      </p:grpSpPr>
      <p:grpSp>
        <p:nvGrpSpPr>
          <p:cNvPr id="2" name="Group 9"/>
          <p:cNvGrpSpPr>
            <a:grpSpLocks/>
          </p:cNvGrpSpPr>
          <p:nvPr/>
        </p:nvGrpSpPr>
        <p:grpSpPr bwMode="auto">
          <a:xfrm>
            <a:off x="0" y="3886200"/>
            <a:ext cx="9144000" cy="2819400"/>
            <a:chOff x="0" y="2448"/>
            <a:chExt cx="5760" cy="1776"/>
          </a:xfrm>
        </p:grpSpPr>
        <p:sp>
          <p:nvSpPr>
            <p:cNvPr id="23556" name="Rectangle 5"/>
            <p:cNvSpPr>
              <a:spLocks noChangeArrowheads="1"/>
            </p:cNvSpPr>
            <p:nvPr/>
          </p:nvSpPr>
          <p:spPr bwMode="auto">
            <a:xfrm>
              <a:off x="0" y="2832"/>
              <a:ext cx="5760" cy="1008"/>
            </a:xfrm>
            <a:prstGeom prst="rect">
              <a:avLst/>
            </a:prstGeom>
            <a:solidFill>
              <a:schemeClr val="bg1"/>
            </a:solidFill>
            <a:ln w="9525">
              <a:noFill/>
              <a:miter lim="800000"/>
              <a:headEnd/>
              <a:tailEnd/>
            </a:ln>
          </p:spPr>
          <p:txBody>
            <a:bodyPr wrap="none" anchor="ctr"/>
            <a:lstStyle/>
            <a:p>
              <a:endParaRPr lang="en-US"/>
            </a:p>
          </p:txBody>
        </p:sp>
        <p:sp>
          <p:nvSpPr>
            <p:cNvPr id="23557" name="Rectangle 7"/>
            <p:cNvSpPr>
              <a:spLocks noChangeArrowheads="1"/>
            </p:cNvSpPr>
            <p:nvPr/>
          </p:nvSpPr>
          <p:spPr bwMode="auto">
            <a:xfrm>
              <a:off x="3648" y="2448"/>
              <a:ext cx="2112" cy="384"/>
            </a:xfrm>
            <a:prstGeom prst="rect">
              <a:avLst/>
            </a:prstGeom>
            <a:solidFill>
              <a:schemeClr val="bg1"/>
            </a:solidFill>
            <a:ln w="9525">
              <a:noFill/>
              <a:miter lim="800000"/>
              <a:headEnd/>
              <a:tailEnd/>
            </a:ln>
          </p:spPr>
          <p:txBody>
            <a:bodyPr wrap="none" anchor="ctr"/>
            <a:lstStyle/>
            <a:p>
              <a:endParaRPr lang="en-US"/>
            </a:p>
          </p:txBody>
        </p:sp>
        <p:sp>
          <p:nvSpPr>
            <p:cNvPr id="23558" name="Rectangle 8"/>
            <p:cNvSpPr>
              <a:spLocks noChangeArrowheads="1"/>
            </p:cNvSpPr>
            <p:nvPr/>
          </p:nvSpPr>
          <p:spPr bwMode="auto">
            <a:xfrm>
              <a:off x="0" y="3840"/>
              <a:ext cx="2448" cy="384"/>
            </a:xfrm>
            <a:prstGeom prst="rect">
              <a:avLst/>
            </a:prstGeom>
            <a:solidFill>
              <a:schemeClr val="bg1"/>
            </a:solidFill>
            <a:ln w="9525">
              <a:noFill/>
              <a:miter lim="800000"/>
              <a:headEnd/>
              <a:tailEnd/>
            </a:ln>
          </p:spPr>
          <p:txBody>
            <a:bodyPr wrap="none" anchor="ctr"/>
            <a:lstStyle/>
            <a:p>
              <a:endParaRPr lang="en-US"/>
            </a:p>
          </p:txBody>
        </p:sp>
      </p:grpSp>
      <p:sp>
        <p:nvSpPr>
          <p:cNvPr id="23555" name="Text Box 4"/>
          <p:cNvSpPr txBox="1">
            <a:spLocks noChangeArrowheads="1"/>
          </p:cNvSpPr>
          <p:nvPr/>
        </p:nvSpPr>
        <p:spPr bwMode="auto">
          <a:xfrm>
            <a:off x="0" y="0"/>
            <a:ext cx="9144000" cy="6683375"/>
          </a:xfrm>
          <a:prstGeom prst="rect">
            <a:avLst/>
          </a:prstGeom>
          <a:noFill/>
          <a:ln w="9525">
            <a:noFill/>
            <a:miter lim="800000"/>
            <a:headEnd/>
            <a:tailEnd/>
          </a:ln>
        </p:spPr>
        <p:txBody>
          <a:bodyPr>
            <a:spAutoFit/>
          </a:bodyPr>
          <a:lstStyle/>
          <a:p>
            <a:pPr algn="just">
              <a:spcBef>
                <a:spcPct val="50000"/>
              </a:spcBef>
            </a:pPr>
            <a:r>
              <a:rPr lang="en-US" sz="3600" b="1"/>
              <a:t>	“Next to the Word of God, the noble art of music is the greatest treasure in the world. Music controls our thoughts, minds, hearts and spirits. The precious gift of music has been given to man alone that he might . . . remind himself that God has created man for the purpose of praising God. A person who does not regard music as a marvelous creation of God must be a clodhopper indeed and does not deserve to be called a human being.”            </a:t>
            </a:r>
            <a:r>
              <a:rPr lang="en-US" sz="3200" b="1" i="1"/>
              <a:t>Martin Luther - 1538</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0" y="152400"/>
            <a:ext cx="9144000" cy="2792413"/>
          </a:xfrm>
          <a:prstGeom prst="rect">
            <a:avLst/>
          </a:prstGeom>
          <a:noFill/>
          <a:ln w="9525">
            <a:noFill/>
            <a:miter lim="800000"/>
            <a:headEnd/>
            <a:tailEnd/>
          </a:ln>
        </p:spPr>
        <p:txBody>
          <a:bodyPr>
            <a:spAutoFit/>
          </a:bodyPr>
          <a:lstStyle/>
          <a:p>
            <a:pPr algn="r"/>
            <a:endParaRPr lang="en-US" sz="1600" b="1">
              <a:solidFill>
                <a:schemeClr val="bg1"/>
              </a:solidFill>
            </a:endParaRPr>
          </a:p>
          <a:p>
            <a:pPr algn="r"/>
            <a:r>
              <a:rPr lang="en-US" sz="3600" b="1">
                <a:solidFill>
                  <a:schemeClr val="bg1"/>
                </a:solidFill>
              </a:rPr>
              <a:t>	</a:t>
            </a:r>
            <a:r>
              <a:rPr lang="en-US" sz="3600" b="1">
                <a:solidFill>
                  <a:srgbClr val="FFFF00"/>
                </a:solidFill>
              </a:rPr>
              <a:t>Sing praise to the LORD, You saints of His</a:t>
            </a:r>
            <a:r>
              <a:rPr lang="en-US" sz="3600" b="1">
                <a:solidFill>
                  <a:schemeClr val="bg1"/>
                </a:solidFill>
              </a:rPr>
              <a:t>, and give thanks at the remembrance of His holy name.</a:t>
            </a:r>
          </a:p>
          <a:p>
            <a:pPr algn="r"/>
            <a:endParaRPr lang="en-US" sz="500" b="1">
              <a:solidFill>
                <a:schemeClr val="bg1"/>
              </a:solidFill>
            </a:endParaRPr>
          </a:p>
          <a:p>
            <a:pPr algn="r">
              <a:spcBef>
                <a:spcPct val="50000"/>
              </a:spcBef>
            </a:pPr>
            <a:r>
              <a:rPr lang="en-US" sz="3200" b="1" i="1">
                <a:solidFill>
                  <a:schemeClr val="bg1"/>
                </a:solidFill>
              </a:rPr>
              <a:t>Psalm 30:4</a:t>
            </a:r>
          </a:p>
        </p:txBody>
      </p:sp>
      <p:sp>
        <p:nvSpPr>
          <p:cNvPr id="11269" name="Text Box 5"/>
          <p:cNvSpPr txBox="1">
            <a:spLocks noChangeArrowheads="1"/>
          </p:cNvSpPr>
          <p:nvPr/>
        </p:nvSpPr>
        <p:spPr bwMode="auto">
          <a:xfrm>
            <a:off x="304800" y="3309938"/>
            <a:ext cx="3886200" cy="3232150"/>
          </a:xfrm>
          <a:prstGeom prst="rect">
            <a:avLst/>
          </a:prstGeom>
          <a:solidFill>
            <a:schemeClr val="bg1"/>
          </a:solidFill>
          <a:ln w="28575">
            <a:solidFill>
              <a:srgbClr val="A50021"/>
            </a:solidFill>
            <a:miter lim="800000"/>
            <a:headEnd/>
            <a:tailEnd/>
          </a:ln>
        </p:spPr>
        <p:txBody>
          <a:bodyPr>
            <a:spAutoFit/>
          </a:bodyPr>
          <a:lstStyle/>
          <a:p>
            <a:pPr algn="ctr">
              <a:spcBef>
                <a:spcPct val="50000"/>
              </a:spcBef>
            </a:pPr>
            <a:r>
              <a:rPr lang="en-US" sz="2800" b="1"/>
              <a:t>O. T. TIMES</a:t>
            </a:r>
            <a:r>
              <a:rPr lang="en-US" sz="2000" b="1"/>
              <a:t>                      </a:t>
            </a:r>
            <a:r>
              <a:rPr lang="en-US" sz="2000" b="1" i="1"/>
              <a:t>(Law of Moses)</a:t>
            </a:r>
          </a:p>
          <a:p>
            <a:pPr algn="ctr">
              <a:spcBef>
                <a:spcPct val="50000"/>
              </a:spcBef>
            </a:pPr>
            <a:r>
              <a:rPr lang="en-US" sz="2800" b="1"/>
              <a:t>“the assembly worshipped, the singers sang &amp; the trumpeters sounded”</a:t>
            </a:r>
            <a:r>
              <a:rPr lang="en-US" sz="2400" b="1"/>
              <a:t> </a:t>
            </a:r>
            <a:endParaRPr lang="en-US" sz="800" b="1"/>
          </a:p>
          <a:p>
            <a:pPr algn="ctr">
              <a:spcBef>
                <a:spcPct val="50000"/>
              </a:spcBef>
            </a:pPr>
            <a:r>
              <a:rPr lang="en-US" sz="2000" b="1" i="1"/>
              <a:t>(2 Chron. 29:25-28)</a:t>
            </a:r>
          </a:p>
        </p:txBody>
      </p:sp>
      <p:sp>
        <p:nvSpPr>
          <p:cNvPr id="11270" name="Text Box 6"/>
          <p:cNvSpPr txBox="1">
            <a:spLocks noChangeArrowheads="1"/>
          </p:cNvSpPr>
          <p:nvPr/>
        </p:nvSpPr>
        <p:spPr bwMode="auto">
          <a:xfrm>
            <a:off x="4800600" y="3319463"/>
            <a:ext cx="3962400" cy="2805112"/>
          </a:xfrm>
          <a:prstGeom prst="rect">
            <a:avLst/>
          </a:prstGeom>
          <a:solidFill>
            <a:srgbClr val="FFFF00"/>
          </a:solidFill>
          <a:ln w="28575">
            <a:solidFill>
              <a:srgbClr val="A50021"/>
            </a:solidFill>
            <a:miter lim="800000"/>
            <a:headEnd/>
            <a:tailEnd/>
          </a:ln>
        </p:spPr>
        <p:txBody>
          <a:bodyPr>
            <a:spAutoFit/>
          </a:bodyPr>
          <a:lstStyle/>
          <a:p>
            <a:pPr algn="ctr">
              <a:spcBef>
                <a:spcPct val="50000"/>
              </a:spcBef>
            </a:pPr>
            <a:r>
              <a:rPr lang="en-US" sz="2800" b="1"/>
              <a:t>N. T. TIMES</a:t>
            </a:r>
            <a:r>
              <a:rPr lang="en-US" sz="2000" b="1"/>
              <a:t>                      </a:t>
            </a:r>
            <a:r>
              <a:rPr lang="en-US" sz="2000" b="1" i="1"/>
              <a:t>(Law of Christ)</a:t>
            </a:r>
          </a:p>
          <a:p>
            <a:pPr algn="ctr">
              <a:spcBef>
                <a:spcPct val="50000"/>
              </a:spcBef>
            </a:pPr>
            <a:r>
              <a:rPr lang="en-US" sz="2800" b="1"/>
              <a:t>“singing and making melody in your heart to the Lord”</a:t>
            </a:r>
            <a:r>
              <a:rPr lang="en-US" sz="2400" b="1"/>
              <a:t>  </a:t>
            </a:r>
            <a:endParaRPr lang="en-US" sz="800" b="1"/>
          </a:p>
          <a:p>
            <a:pPr algn="r">
              <a:spcBef>
                <a:spcPct val="50000"/>
              </a:spcBef>
            </a:pPr>
            <a:r>
              <a:rPr lang="en-US" sz="2000" b="1" i="1"/>
              <a:t>(Eph. 5:19)</a:t>
            </a:r>
          </a:p>
        </p:txBody>
      </p:sp>
      <p:sp>
        <p:nvSpPr>
          <p:cNvPr id="11273" name="Text Box 9"/>
          <p:cNvSpPr txBox="1">
            <a:spLocks noChangeArrowheads="1"/>
          </p:cNvSpPr>
          <p:nvPr/>
        </p:nvSpPr>
        <p:spPr bwMode="auto">
          <a:xfrm>
            <a:off x="304800" y="811213"/>
            <a:ext cx="8610600" cy="1855787"/>
          </a:xfrm>
          <a:prstGeom prst="rect">
            <a:avLst/>
          </a:prstGeom>
          <a:solidFill>
            <a:srgbClr val="A50021"/>
          </a:solidFill>
          <a:ln w="57150">
            <a:solidFill>
              <a:srgbClr val="FFFF00"/>
            </a:solidFill>
            <a:miter lim="800000"/>
            <a:headEnd/>
            <a:tailEnd/>
          </a:ln>
        </p:spPr>
        <p:txBody>
          <a:bodyPr>
            <a:spAutoFit/>
          </a:bodyPr>
          <a:lstStyle/>
          <a:p>
            <a:pPr>
              <a:spcBef>
                <a:spcPct val="50000"/>
              </a:spcBef>
            </a:pPr>
            <a:r>
              <a:rPr lang="en-US" sz="3200" b="1">
                <a:solidFill>
                  <a:schemeClr val="bg1"/>
                </a:solidFill>
              </a:rPr>
              <a:t>The “heart of man” involves his ability: 		to </a:t>
            </a:r>
            <a:r>
              <a:rPr lang="en-US" sz="3200" b="1" i="1">
                <a:solidFill>
                  <a:srgbClr val="FFFF00"/>
                </a:solidFill>
              </a:rPr>
              <a:t>think, reason, understand, believe	</a:t>
            </a:r>
            <a:endParaRPr lang="en-US" sz="1000" b="1" i="1">
              <a:solidFill>
                <a:srgbClr val="FFFF00"/>
              </a:solidFill>
            </a:endParaRPr>
          </a:p>
          <a:p>
            <a:pPr>
              <a:spcBef>
                <a:spcPct val="50000"/>
              </a:spcBef>
            </a:pPr>
            <a:r>
              <a:rPr lang="en-US" sz="3200" b="1" i="1">
                <a:solidFill>
                  <a:srgbClr val="FFFF00"/>
                </a:solidFill>
              </a:rPr>
              <a:t>	</a:t>
            </a:r>
            <a:r>
              <a:rPr lang="en-US" sz="3200" b="1">
                <a:solidFill>
                  <a:schemeClr val="bg1"/>
                </a:solidFill>
              </a:rPr>
              <a:t>Also:</a:t>
            </a:r>
            <a:r>
              <a:rPr lang="en-US" sz="3200" b="1" i="1">
                <a:solidFill>
                  <a:srgbClr val="FFFF00"/>
                </a:solidFill>
              </a:rPr>
              <a:t> to trust, hope, love &amp; rejoice!!</a:t>
            </a:r>
          </a:p>
        </p:txBody>
      </p:sp>
      <p:sp>
        <p:nvSpPr>
          <p:cNvPr id="11271" name="Oval 7"/>
          <p:cNvSpPr>
            <a:spLocks noChangeArrowheads="1"/>
          </p:cNvSpPr>
          <p:nvPr/>
        </p:nvSpPr>
        <p:spPr bwMode="auto">
          <a:xfrm>
            <a:off x="5029200" y="4114800"/>
            <a:ext cx="1600200" cy="838200"/>
          </a:xfrm>
          <a:prstGeom prst="ellipse">
            <a:avLst/>
          </a:prstGeom>
          <a:noFill/>
          <a:ln w="57150">
            <a:solidFill>
              <a:srgbClr val="CC0000"/>
            </a:solidFill>
            <a:round/>
            <a:headEnd/>
            <a:tailEnd/>
          </a:ln>
        </p:spPr>
        <p:txBody>
          <a:bodyPr wrap="none" anchor="ctr"/>
          <a:lstStyle/>
          <a:p>
            <a:endParaRPr lang="en-US"/>
          </a:p>
        </p:txBody>
      </p:sp>
      <p:grpSp>
        <p:nvGrpSpPr>
          <p:cNvPr id="2" name="Group 13"/>
          <p:cNvGrpSpPr>
            <a:grpSpLocks/>
          </p:cNvGrpSpPr>
          <p:nvPr/>
        </p:nvGrpSpPr>
        <p:grpSpPr bwMode="auto">
          <a:xfrm>
            <a:off x="7391400" y="2667000"/>
            <a:ext cx="1600200" cy="2743200"/>
            <a:chOff x="4656" y="1680"/>
            <a:chExt cx="1008" cy="1728"/>
          </a:xfrm>
        </p:grpSpPr>
        <p:sp>
          <p:nvSpPr>
            <p:cNvPr id="24584" name="Oval 8"/>
            <p:cNvSpPr>
              <a:spLocks noChangeArrowheads="1"/>
            </p:cNvSpPr>
            <p:nvPr/>
          </p:nvSpPr>
          <p:spPr bwMode="auto">
            <a:xfrm>
              <a:off x="4656" y="2880"/>
              <a:ext cx="1008" cy="528"/>
            </a:xfrm>
            <a:prstGeom prst="ellipse">
              <a:avLst/>
            </a:prstGeom>
            <a:noFill/>
            <a:ln w="57150">
              <a:solidFill>
                <a:srgbClr val="CC0000"/>
              </a:solidFill>
              <a:round/>
              <a:headEnd/>
              <a:tailEnd/>
            </a:ln>
          </p:spPr>
          <p:txBody>
            <a:bodyPr wrap="none" anchor="ctr"/>
            <a:lstStyle/>
            <a:p>
              <a:endParaRPr lang="en-US"/>
            </a:p>
          </p:txBody>
        </p:sp>
        <p:sp>
          <p:nvSpPr>
            <p:cNvPr id="24585" name="AutoShape 12"/>
            <p:cNvSpPr>
              <a:spLocks noChangeArrowheads="1"/>
            </p:cNvSpPr>
            <p:nvPr/>
          </p:nvSpPr>
          <p:spPr bwMode="auto">
            <a:xfrm rot="-877542">
              <a:off x="4664" y="1680"/>
              <a:ext cx="288" cy="1246"/>
            </a:xfrm>
            <a:prstGeom prst="upArrow">
              <a:avLst>
                <a:gd name="adj1" fmla="val 50000"/>
                <a:gd name="adj2" fmla="val 108160"/>
              </a:avLst>
            </a:prstGeom>
            <a:solidFill>
              <a:srgbClr val="CC0000"/>
            </a:solidFill>
            <a:ln w="9525">
              <a:solidFill>
                <a:schemeClr val="tx1"/>
              </a:solidFill>
              <a:miter lim="800000"/>
              <a:headEnd/>
              <a:tailEnd/>
            </a:ln>
          </p:spPr>
          <p:txBody>
            <a:bodyPr vert="eaVert" wrap="none" anchor="ctr"/>
            <a:lstStyle/>
            <a:p>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500"/>
                                        <p:tgtEl>
                                          <p:spTgt spid="112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fade">
                                      <p:cBhvr>
                                        <p:cTn id="12" dur="500"/>
                                        <p:tgtEl>
                                          <p:spTgt spid="112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268"/>
                                        </p:tgtEl>
                                      </p:cBhvr>
                                    </p:animEffect>
                                    <p:set>
                                      <p:cBhvr>
                                        <p:cTn id="17" dur="1" fill="hold">
                                          <p:stCondLst>
                                            <p:cond delay="499"/>
                                          </p:stCondLst>
                                        </p:cTn>
                                        <p:tgtEl>
                                          <p:spTgt spid="11268"/>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fade">
                                      <p:cBhvr>
                                        <p:cTn id="23" dur="500"/>
                                        <p:tgtEl>
                                          <p:spTgt spid="11273"/>
                                        </p:tgtEl>
                                      </p:cBhvr>
                                    </p:animEffect>
                                  </p:childTnLst>
                                </p:cTn>
                              </p:par>
                              <p:par>
                                <p:cTn id="24" presetID="10" presetClass="exit" presetSubtype="0" fill="hold" grpId="1" nodeType="withEffect">
                                  <p:stCondLst>
                                    <p:cond delay="0"/>
                                  </p:stCondLst>
                                  <p:childTnLst>
                                    <p:animEffect transition="out" filter="fade">
                                      <p:cBhvr>
                                        <p:cTn id="25" dur="500"/>
                                        <p:tgtEl>
                                          <p:spTgt spid="11269"/>
                                        </p:tgtEl>
                                      </p:cBhvr>
                                    </p:animEffect>
                                    <p:set>
                                      <p:cBhvr>
                                        <p:cTn id="26" dur="1" fill="hold">
                                          <p:stCondLst>
                                            <p:cond delay="499"/>
                                          </p:stCondLst>
                                        </p:cTn>
                                        <p:tgtEl>
                                          <p:spTgt spid="1126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
                                        </p:tgtEl>
                                      </p:cBhvr>
                                    </p:animEffect>
                                    <p:set>
                                      <p:cBhvr>
                                        <p:cTn id="31" dur="1" fill="hold">
                                          <p:stCondLst>
                                            <p:cond delay="499"/>
                                          </p:stCondLst>
                                        </p:cTn>
                                        <p:tgtEl>
                                          <p:spTgt spid="2"/>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1273"/>
                                        </p:tgtEl>
                                      </p:cBhvr>
                                    </p:animEffect>
                                    <p:set>
                                      <p:cBhvr>
                                        <p:cTn id="34" dur="1" fill="hold">
                                          <p:stCondLst>
                                            <p:cond delay="499"/>
                                          </p:stCondLst>
                                        </p:cTn>
                                        <p:tgtEl>
                                          <p:spTgt spid="11273"/>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1271"/>
                                        </p:tgtEl>
                                        <p:attrNameLst>
                                          <p:attrName>style.visibility</p:attrName>
                                        </p:attrNameLst>
                                      </p:cBhvr>
                                      <p:to>
                                        <p:strVal val="visible"/>
                                      </p:to>
                                    </p:set>
                                    <p:animEffect transition="in" filter="fade">
                                      <p:cBhvr>
                                        <p:cTn id="38"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69" grpId="0" animBg="1"/>
      <p:bldP spid="11269" grpId="1" animBg="1"/>
      <p:bldP spid="11270" grpId="0" animBg="1"/>
      <p:bldP spid="11273" grpId="0" animBg="1"/>
      <p:bldP spid="11273" grpId="1" animBg="1"/>
      <p:bldP spid="1127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pPr algn="ctr"/>
            <a:endParaRPr lang="en-US" sz="2000"/>
          </a:p>
        </p:txBody>
      </p:sp>
      <p:sp>
        <p:nvSpPr>
          <p:cNvPr id="25603" name="Text Box 7"/>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with grace in your hearts to the Lord.</a:t>
            </a:r>
          </a:p>
        </p:txBody>
      </p:sp>
      <p:sp>
        <p:nvSpPr>
          <p:cNvPr id="25604" name="Text Box 8"/>
          <p:cNvSpPr txBox="1">
            <a:spLocks noChangeArrowheads="1"/>
          </p:cNvSpPr>
          <p:nvPr/>
        </p:nvSpPr>
        <p:spPr bwMode="auto">
          <a:xfrm>
            <a:off x="381000" y="76200"/>
            <a:ext cx="3810000" cy="641350"/>
          </a:xfrm>
          <a:prstGeom prst="rect">
            <a:avLst/>
          </a:prstGeom>
          <a:noFill/>
          <a:ln w="9525">
            <a:noFill/>
            <a:miter lim="800000"/>
            <a:headEnd/>
            <a:tailEnd/>
          </a:ln>
        </p:spPr>
        <p:txBody>
          <a:bodyPr>
            <a:spAutoFit/>
          </a:bodyPr>
          <a:lstStyle/>
          <a:p>
            <a:pPr algn="ctr">
              <a:spcBef>
                <a:spcPct val="50000"/>
              </a:spcBef>
            </a:pPr>
            <a:r>
              <a:rPr lang="en-US" sz="3600" b="1">
                <a:latin typeface="Times New Roman" charset="0"/>
              </a:rPr>
              <a:t>Colossians 3:12-16</a:t>
            </a:r>
          </a:p>
        </p:txBody>
      </p:sp>
      <p:sp>
        <p:nvSpPr>
          <p:cNvPr id="25605" name="Text Box 9"/>
          <p:cNvSpPr txBox="1">
            <a:spLocks noChangeArrowheads="1"/>
          </p:cNvSpPr>
          <p:nvPr/>
        </p:nvSpPr>
        <p:spPr bwMode="auto">
          <a:xfrm>
            <a:off x="4648200" y="8382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making melody in your heart to the Lord,</a:t>
            </a:r>
            <a:endParaRPr lang="en-US" sz="3200" b="1"/>
          </a:p>
        </p:txBody>
      </p:sp>
      <p:sp>
        <p:nvSpPr>
          <p:cNvPr id="25606" name="Text Box 10"/>
          <p:cNvSpPr txBox="1">
            <a:spLocks noChangeArrowheads="1"/>
          </p:cNvSpPr>
          <p:nvPr/>
        </p:nvSpPr>
        <p:spPr bwMode="auto">
          <a:xfrm>
            <a:off x="5105400" y="76200"/>
            <a:ext cx="3581400" cy="641350"/>
          </a:xfrm>
          <a:prstGeom prst="rect">
            <a:avLst/>
          </a:prstGeom>
          <a:noFill/>
          <a:ln w="9525">
            <a:noFill/>
            <a:miter lim="800000"/>
            <a:headEnd/>
            <a:tailEnd/>
          </a:ln>
        </p:spPr>
        <p:txBody>
          <a:bodyPr>
            <a:spAutoFit/>
          </a:bodyPr>
          <a:lstStyle/>
          <a:p>
            <a:pPr algn="ctr"/>
            <a:r>
              <a:rPr lang="en-US" sz="3600" b="1">
                <a:latin typeface="Times New Roman" charset="0"/>
              </a:rPr>
              <a:t>Ephesians 5:1-19</a:t>
            </a:r>
          </a:p>
        </p:txBody>
      </p:sp>
      <p:sp>
        <p:nvSpPr>
          <p:cNvPr id="25607"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581400"/>
            <a:ext cx="4572000" cy="335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27" name="Rectangle 2"/>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pPr algn="ctr"/>
            <a:endParaRPr lang="en-US" sz="2000"/>
          </a:p>
        </p:txBody>
      </p:sp>
      <p:sp>
        <p:nvSpPr>
          <p:cNvPr id="26628" name="Text Box 7"/>
          <p:cNvSpPr txBox="1">
            <a:spLocks noChangeArrowheads="1"/>
          </p:cNvSpPr>
          <p:nvPr/>
        </p:nvSpPr>
        <p:spPr bwMode="auto">
          <a:xfrm>
            <a:off x="76200" y="914400"/>
            <a:ext cx="4419600" cy="5754688"/>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endParaRPr lang="en-US" sz="2400" b="1">
              <a:solidFill>
                <a:schemeClr val="bg1"/>
              </a:solidFill>
            </a:endParaRPr>
          </a:p>
          <a:p>
            <a:pPr algn="just"/>
            <a:endParaRPr lang="en-US" sz="800" b="1">
              <a:solidFill>
                <a:schemeClr val="bg1"/>
              </a:solidFill>
            </a:endParaRPr>
          </a:p>
          <a:p>
            <a:pPr algn="just"/>
            <a:endParaRPr lang="en-US" sz="800" b="1">
              <a:solidFill>
                <a:schemeClr val="bg1"/>
              </a:solidFill>
            </a:endParaRPr>
          </a:p>
          <a:p>
            <a:pPr algn="just"/>
            <a:r>
              <a:rPr lang="en-US" sz="2400" b="1">
                <a:solidFill>
                  <a:schemeClr val="bg1"/>
                </a:solidFill>
              </a:rPr>
              <a:t>16	Let the word of Christ dwell in you richly in all wisdom, teaching and admonishing one another in psalms and hymns and spiritual songs, singing with grace in your hearts to the Lord.</a:t>
            </a:r>
          </a:p>
        </p:txBody>
      </p:sp>
      <p:sp>
        <p:nvSpPr>
          <p:cNvPr id="26629" name="Text Box 8"/>
          <p:cNvSpPr txBox="1">
            <a:spLocks noChangeArrowheads="1"/>
          </p:cNvSpPr>
          <p:nvPr/>
        </p:nvSpPr>
        <p:spPr bwMode="auto">
          <a:xfrm>
            <a:off x="381000" y="76200"/>
            <a:ext cx="3810000" cy="641350"/>
          </a:xfrm>
          <a:prstGeom prst="rect">
            <a:avLst/>
          </a:prstGeom>
          <a:noFill/>
          <a:ln w="9525">
            <a:noFill/>
            <a:miter lim="800000"/>
            <a:headEnd/>
            <a:tailEnd/>
          </a:ln>
        </p:spPr>
        <p:txBody>
          <a:bodyPr>
            <a:spAutoFit/>
          </a:bodyPr>
          <a:lstStyle/>
          <a:p>
            <a:pPr algn="ctr">
              <a:spcBef>
                <a:spcPct val="50000"/>
              </a:spcBef>
            </a:pPr>
            <a:r>
              <a:rPr lang="en-US" sz="3600" b="1">
                <a:latin typeface="Times New Roman" charset="0"/>
              </a:rPr>
              <a:t>Colossians 3:12-16</a:t>
            </a:r>
          </a:p>
        </p:txBody>
      </p:sp>
      <p:sp>
        <p:nvSpPr>
          <p:cNvPr id="26630" name="Text Box 9"/>
          <p:cNvSpPr txBox="1">
            <a:spLocks noChangeArrowheads="1"/>
          </p:cNvSpPr>
          <p:nvPr/>
        </p:nvSpPr>
        <p:spPr bwMode="auto">
          <a:xfrm>
            <a:off x="4648200" y="8382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making melody in your heart to the Lord,</a:t>
            </a:r>
            <a:endParaRPr lang="en-US" sz="3200" b="1"/>
          </a:p>
        </p:txBody>
      </p:sp>
      <p:sp>
        <p:nvSpPr>
          <p:cNvPr id="26631" name="Text Box 10"/>
          <p:cNvSpPr txBox="1">
            <a:spLocks noChangeArrowheads="1"/>
          </p:cNvSpPr>
          <p:nvPr/>
        </p:nvSpPr>
        <p:spPr bwMode="auto">
          <a:xfrm>
            <a:off x="5105400" y="76200"/>
            <a:ext cx="3581400" cy="641350"/>
          </a:xfrm>
          <a:prstGeom prst="rect">
            <a:avLst/>
          </a:prstGeom>
          <a:noFill/>
          <a:ln w="9525">
            <a:noFill/>
            <a:miter lim="800000"/>
            <a:headEnd/>
            <a:tailEnd/>
          </a:ln>
        </p:spPr>
        <p:txBody>
          <a:bodyPr>
            <a:spAutoFit/>
          </a:bodyPr>
          <a:lstStyle/>
          <a:p>
            <a:pPr algn="ctr"/>
            <a:r>
              <a:rPr lang="en-US" sz="3600" b="1">
                <a:latin typeface="Times New Roman" charset="0"/>
              </a:rPr>
              <a:t>Ephesians 5:1-19</a:t>
            </a:r>
          </a:p>
        </p:txBody>
      </p:sp>
      <p:sp>
        <p:nvSpPr>
          <p:cNvPr id="26632"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0" y="4648200"/>
            <a:ext cx="4572000" cy="2209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651" name="Rectangle 2"/>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pPr algn="ctr"/>
            <a:endParaRPr lang="en-US" sz="2000"/>
          </a:p>
        </p:txBody>
      </p:sp>
      <p:sp>
        <p:nvSpPr>
          <p:cNvPr id="27652" name="Text Box 7"/>
          <p:cNvSpPr txBox="1">
            <a:spLocks noChangeArrowheads="1"/>
          </p:cNvSpPr>
          <p:nvPr/>
        </p:nvSpPr>
        <p:spPr bwMode="auto">
          <a:xfrm>
            <a:off x="76200" y="914400"/>
            <a:ext cx="4419600" cy="5754688"/>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with grace in your hearts to the Lord.</a:t>
            </a:r>
          </a:p>
        </p:txBody>
      </p:sp>
      <p:sp>
        <p:nvSpPr>
          <p:cNvPr id="27653" name="Text Box 8"/>
          <p:cNvSpPr txBox="1">
            <a:spLocks noChangeArrowheads="1"/>
          </p:cNvSpPr>
          <p:nvPr/>
        </p:nvSpPr>
        <p:spPr bwMode="auto">
          <a:xfrm>
            <a:off x="381000" y="76200"/>
            <a:ext cx="3810000" cy="641350"/>
          </a:xfrm>
          <a:prstGeom prst="rect">
            <a:avLst/>
          </a:prstGeom>
          <a:noFill/>
          <a:ln w="9525">
            <a:noFill/>
            <a:miter lim="800000"/>
            <a:headEnd/>
            <a:tailEnd/>
          </a:ln>
        </p:spPr>
        <p:txBody>
          <a:bodyPr>
            <a:spAutoFit/>
          </a:bodyPr>
          <a:lstStyle/>
          <a:p>
            <a:pPr algn="ctr">
              <a:spcBef>
                <a:spcPct val="50000"/>
              </a:spcBef>
            </a:pPr>
            <a:r>
              <a:rPr lang="en-US" sz="3600" b="1">
                <a:latin typeface="Times New Roman" charset="0"/>
              </a:rPr>
              <a:t>Colossians 3:12-16</a:t>
            </a:r>
          </a:p>
        </p:txBody>
      </p:sp>
      <p:sp>
        <p:nvSpPr>
          <p:cNvPr id="27654" name="Text Box 9"/>
          <p:cNvSpPr txBox="1">
            <a:spLocks noChangeArrowheads="1"/>
          </p:cNvSpPr>
          <p:nvPr/>
        </p:nvSpPr>
        <p:spPr bwMode="auto">
          <a:xfrm>
            <a:off x="4648200" y="838200"/>
            <a:ext cx="4419600" cy="58324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solidFill>
                  <a:schemeClr val="bg1"/>
                </a:solidFill>
              </a:rPr>
              <a:t>19	speaking to one another in psalms and hymns and spiritual songs, singing and making melody in your heart to the Lord,</a:t>
            </a:r>
            <a:endParaRPr lang="en-US" sz="3200" b="1">
              <a:solidFill>
                <a:schemeClr val="bg1"/>
              </a:solidFill>
            </a:endParaRPr>
          </a:p>
        </p:txBody>
      </p:sp>
      <p:sp>
        <p:nvSpPr>
          <p:cNvPr id="27655" name="Text Box 10"/>
          <p:cNvSpPr txBox="1">
            <a:spLocks noChangeArrowheads="1"/>
          </p:cNvSpPr>
          <p:nvPr/>
        </p:nvSpPr>
        <p:spPr bwMode="auto">
          <a:xfrm>
            <a:off x="5105400" y="76200"/>
            <a:ext cx="3581400" cy="641350"/>
          </a:xfrm>
          <a:prstGeom prst="rect">
            <a:avLst/>
          </a:prstGeom>
          <a:noFill/>
          <a:ln w="9525">
            <a:noFill/>
            <a:miter lim="800000"/>
            <a:headEnd/>
            <a:tailEnd/>
          </a:ln>
        </p:spPr>
        <p:txBody>
          <a:bodyPr>
            <a:spAutoFit/>
          </a:bodyPr>
          <a:lstStyle/>
          <a:p>
            <a:pPr algn="ctr"/>
            <a:r>
              <a:rPr lang="en-US" sz="3600" b="1">
                <a:latin typeface="Times New Roman" charset="0"/>
              </a:rPr>
              <a:t>Ephesians 5:1-19</a:t>
            </a:r>
          </a:p>
        </p:txBody>
      </p:sp>
      <p:sp>
        <p:nvSpPr>
          <p:cNvPr id="27656"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7" name="Rectangle 19"/>
          <p:cNvSpPr>
            <a:spLocks noChangeArrowheads="1"/>
          </p:cNvSpPr>
          <p:nvPr/>
        </p:nvSpPr>
        <p:spPr bwMode="auto">
          <a:xfrm>
            <a:off x="4572000" y="4648200"/>
            <a:ext cx="4572000" cy="2209800"/>
          </a:xfrm>
          <a:prstGeom prst="rect">
            <a:avLst/>
          </a:prstGeom>
          <a:noFill/>
          <a:ln w="9525">
            <a:noFill/>
            <a:miter lim="800000"/>
            <a:headEnd/>
            <a:tailEnd/>
          </a:ln>
        </p:spPr>
        <p:txBody>
          <a:bodyPr wrap="none" anchor="ctr"/>
          <a:lstStyle/>
          <a:p>
            <a:endParaRPr lang="en-US"/>
          </a:p>
        </p:txBody>
      </p:sp>
      <p:sp>
        <p:nvSpPr>
          <p:cNvPr id="27666" name="Rectangle 18"/>
          <p:cNvSpPr>
            <a:spLocks noChangeArrowheads="1"/>
          </p:cNvSpPr>
          <p:nvPr/>
        </p:nvSpPr>
        <p:spPr bwMode="auto">
          <a:xfrm>
            <a:off x="0" y="3505200"/>
            <a:ext cx="4572000" cy="3352800"/>
          </a:xfrm>
          <a:prstGeom prst="rect">
            <a:avLst/>
          </a:prstGeom>
          <a:noFill/>
          <a:ln w="9525">
            <a:noFill/>
            <a:miter lim="800000"/>
            <a:headEnd/>
            <a:tailEnd/>
          </a:ln>
        </p:spPr>
        <p:txBody>
          <a:bodyPr wrap="none" anchor="ctr"/>
          <a:lstStyle/>
          <a:p>
            <a:endParaRPr lang="en-US"/>
          </a:p>
        </p:txBody>
      </p:sp>
      <p:sp>
        <p:nvSpPr>
          <p:cNvPr id="28676" name="Rectangle 2"/>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pPr algn="ctr"/>
            <a:endParaRPr lang="en-US" sz="2000"/>
          </a:p>
        </p:txBody>
      </p:sp>
      <p:sp>
        <p:nvSpPr>
          <p:cNvPr id="28677" name="Text Box 7"/>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with grace in your hearts to the Lord.</a:t>
            </a:r>
          </a:p>
        </p:txBody>
      </p:sp>
      <p:sp>
        <p:nvSpPr>
          <p:cNvPr id="28678" name="Text Box 8"/>
          <p:cNvSpPr txBox="1">
            <a:spLocks noChangeArrowheads="1"/>
          </p:cNvSpPr>
          <p:nvPr/>
        </p:nvSpPr>
        <p:spPr bwMode="auto">
          <a:xfrm>
            <a:off x="381000" y="76200"/>
            <a:ext cx="3810000" cy="641350"/>
          </a:xfrm>
          <a:prstGeom prst="rect">
            <a:avLst/>
          </a:prstGeom>
          <a:noFill/>
          <a:ln w="9525">
            <a:noFill/>
            <a:miter lim="800000"/>
            <a:headEnd/>
            <a:tailEnd/>
          </a:ln>
        </p:spPr>
        <p:txBody>
          <a:bodyPr>
            <a:spAutoFit/>
          </a:bodyPr>
          <a:lstStyle/>
          <a:p>
            <a:pPr algn="ctr">
              <a:spcBef>
                <a:spcPct val="50000"/>
              </a:spcBef>
            </a:pPr>
            <a:r>
              <a:rPr lang="en-US" sz="3600" b="1">
                <a:latin typeface="Times New Roman" charset="0"/>
              </a:rPr>
              <a:t>Colossians 3:12-16</a:t>
            </a:r>
          </a:p>
        </p:txBody>
      </p:sp>
      <p:sp>
        <p:nvSpPr>
          <p:cNvPr id="28679" name="Text Box 9"/>
          <p:cNvSpPr txBox="1">
            <a:spLocks noChangeArrowheads="1"/>
          </p:cNvSpPr>
          <p:nvPr/>
        </p:nvSpPr>
        <p:spPr bwMode="auto">
          <a:xfrm>
            <a:off x="4648200" y="8382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making melody in your heart to the Lord,</a:t>
            </a:r>
            <a:endParaRPr lang="en-US" sz="3200" b="1"/>
          </a:p>
        </p:txBody>
      </p:sp>
      <p:sp>
        <p:nvSpPr>
          <p:cNvPr id="28680" name="Text Box 10"/>
          <p:cNvSpPr txBox="1">
            <a:spLocks noChangeArrowheads="1"/>
          </p:cNvSpPr>
          <p:nvPr/>
        </p:nvSpPr>
        <p:spPr bwMode="auto">
          <a:xfrm>
            <a:off x="5105400" y="76200"/>
            <a:ext cx="3581400" cy="641350"/>
          </a:xfrm>
          <a:prstGeom prst="rect">
            <a:avLst/>
          </a:prstGeom>
          <a:noFill/>
          <a:ln w="9525">
            <a:noFill/>
            <a:miter lim="800000"/>
            <a:headEnd/>
            <a:tailEnd/>
          </a:ln>
        </p:spPr>
        <p:txBody>
          <a:bodyPr>
            <a:spAutoFit/>
          </a:bodyPr>
          <a:lstStyle/>
          <a:p>
            <a:pPr algn="ctr"/>
            <a:r>
              <a:rPr lang="en-US" sz="3600" b="1">
                <a:latin typeface="Times New Roman" charset="0"/>
              </a:rPr>
              <a:t>Ephesians 5:1-19</a:t>
            </a:r>
          </a:p>
        </p:txBody>
      </p:sp>
      <p:sp>
        <p:nvSpPr>
          <p:cNvPr id="28681"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7668" name="Text Box 20"/>
          <p:cNvSpPr txBox="1">
            <a:spLocks noChangeArrowheads="1"/>
          </p:cNvSpPr>
          <p:nvPr/>
        </p:nvSpPr>
        <p:spPr bwMode="auto">
          <a:xfrm>
            <a:off x="1828800" y="15240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WHO SINGS?</a:t>
            </a:r>
          </a:p>
        </p:txBody>
      </p:sp>
      <p:sp>
        <p:nvSpPr>
          <p:cNvPr id="27669" name="Text Box 21"/>
          <p:cNvSpPr txBox="1">
            <a:spLocks noChangeArrowheads="1"/>
          </p:cNvSpPr>
          <p:nvPr/>
        </p:nvSpPr>
        <p:spPr bwMode="auto">
          <a:xfrm>
            <a:off x="1828800" y="22098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TO WHOM?</a:t>
            </a:r>
          </a:p>
        </p:txBody>
      </p:sp>
      <p:sp>
        <p:nvSpPr>
          <p:cNvPr id="27670" name="Text Box 22"/>
          <p:cNvSpPr txBox="1">
            <a:spLocks noChangeArrowheads="1"/>
          </p:cNvSpPr>
          <p:nvPr/>
        </p:nvSpPr>
        <p:spPr bwMode="auto">
          <a:xfrm>
            <a:off x="1828800" y="28956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WHEN?</a:t>
            </a:r>
          </a:p>
        </p:txBody>
      </p:sp>
      <p:sp>
        <p:nvSpPr>
          <p:cNvPr id="27671" name="Text Box 23"/>
          <p:cNvSpPr txBox="1">
            <a:spLocks noChangeArrowheads="1"/>
          </p:cNvSpPr>
          <p:nvPr/>
        </p:nvSpPr>
        <p:spPr bwMode="auto">
          <a:xfrm>
            <a:off x="1828800" y="35814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WHY?</a:t>
            </a:r>
          </a:p>
        </p:txBody>
      </p:sp>
      <p:sp>
        <p:nvSpPr>
          <p:cNvPr id="27672" name="Text Box 24"/>
          <p:cNvSpPr txBox="1">
            <a:spLocks noChangeArrowheads="1"/>
          </p:cNvSpPr>
          <p:nvPr/>
        </p:nvSpPr>
        <p:spPr bwMode="auto">
          <a:xfrm>
            <a:off x="1828800" y="42672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WHAT?</a:t>
            </a:r>
          </a:p>
        </p:txBody>
      </p:sp>
      <p:sp>
        <p:nvSpPr>
          <p:cNvPr id="16" name="Text Box 25"/>
          <p:cNvSpPr txBox="1">
            <a:spLocks noChangeArrowheads="1"/>
          </p:cNvSpPr>
          <p:nvPr/>
        </p:nvSpPr>
        <p:spPr bwMode="auto">
          <a:xfrm>
            <a:off x="1828800" y="4953000"/>
            <a:ext cx="5410200" cy="708025"/>
          </a:xfrm>
          <a:prstGeom prst="rect">
            <a:avLst/>
          </a:prstGeom>
          <a:solidFill>
            <a:srgbClr val="A50021"/>
          </a:solidFill>
          <a:ln w="9525">
            <a:noFill/>
            <a:miter lim="800000"/>
            <a:headEnd/>
            <a:tailEnd/>
          </a:ln>
        </p:spPr>
        <p:txBody>
          <a:bodyPr>
            <a:spAutoFit/>
          </a:bodyPr>
          <a:lstStyle/>
          <a:p>
            <a:pPr algn="ctr">
              <a:spcBef>
                <a:spcPct val="50000"/>
              </a:spcBef>
            </a:pPr>
            <a:r>
              <a:rPr lang="en-US" sz="4000">
                <a:solidFill>
                  <a:schemeClr val="bg1"/>
                </a:solidFill>
                <a:latin typeface="Arial Black" pitchFamily="34" charset="0"/>
              </a:rPr>
              <a:t>HOW?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7666"/>
                                        </p:tgtEl>
                                        <p:attrNameLst>
                                          <p:attrName>style.visibility</p:attrName>
                                        </p:attrNameLst>
                                      </p:cBhvr>
                                      <p:to>
                                        <p:strVal val="visible"/>
                                      </p:to>
                                    </p:set>
                                    <p:animEffect transition="in" filter="fade">
                                      <p:cBhvr>
                                        <p:cTn id="7" dur="500"/>
                                        <p:tgtEl>
                                          <p:spTgt spid="2766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nodePh="1">
                                  <p:stCondLst>
                                    <p:cond delay="0"/>
                                  </p:stCondLst>
                                  <p:endCondLst>
                                    <p:cond evt="begin" delay="0">
                                      <p:tn val="10"/>
                                    </p:cond>
                                  </p:endCondLst>
                                  <p:childTnLst>
                                    <p:set>
                                      <p:cBhvr>
                                        <p:cTn id="11" dur="1" fill="hold">
                                          <p:stCondLst>
                                            <p:cond delay="0"/>
                                          </p:stCondLst>
                                        </p:cTn>
                                        <p:tgtEl>
                                          <p:spTgt spid="27666"/>
                                        </p:tgtEl>
                                        <p:attrNameLst>
                                          <p:attrName>style.visibility</p:attrName>
                                        </p:attrNameLst>
                                      </p:cBhvr>
                                      <p:to>
                                        <p:strVal val="hidden"/>
                                      </p:to>
                                    </p:set>
                                  </p:childTnLst>
                                </p:cTn>
                              </p:par>
                              <p:par>
                                <p:cTn id="12" presetID="1" presetClass="entr" presetSubtype="0" fill="hold" grpId="0" nodeType="withEffect" nodePh="1">
                                  <p:stCondLst>
                                    <p:cond delay="0"/>
                                  </p:stCondLst>
                                  <p:endCondLst>
                                    <p:cond evt="begin" delay="0">
                                      <p:tn val="12"/>
                                    </p:cond>
                                  </p:endCondLst>
                                  <p:childTnLst>
                                    <p:set>
                                      <p:cBhvr>
                                        <p:cTn id="13" dur="1" fill="hold">
                                          <p:stCondLst>
                                            <p:cond delay="0"/>
                                          </p:stCondLst>
                                        </p:cTn>
                                        <p:tgtEl>
                                          <p:spTgt spid="2766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nodePh="1">
                                  <p:stCondLst>
                                    <p:cond delay="0"/>
                                  </p:stCondLst>
                                  <p:endCondLst>
                                    <p:cond evt="begin" delay="0">
                                      <p:tn val="16"/>
                                    </p:cond>
                                  </p:endCondLst>
                                  <p:childTnLst>
                                    <p:animEffect transition="out" filter="fade">
                                      <p:cBhvr>
                                        <p:cTn id="17" dur="500"/>
                                        <p:tgtEl>
                                          <p:spTgt spid="27667"/>
                                        </p:tgtEl>
                                      </p:cBhvr>
                                    </p:animEffect>
                                    <p:set>
                                      <p:cBhvr>
                                        <p:cTn id="18" dur="1" fill="hold">
                                          <p:stCondLst>
                                            <p:cond delay="499"/>
                                          </p:stCondLst>
                                        </p:cTn>
                                        <p:tgtEl>
                                          <p:spTgt spid="27667"/>
                                        </p:tgtEl>
                                        <p:attrNameLst>
                                          <p:attrName>style.visibility</p:attrName>
                                        </p:attrNameLst>
                                      </p:cBhvr>
                                      <p:to>
                                        <p:strVal val="hidden"/>
                                      </p:to>
                                    </p:set>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668"/>
                                        </p:tgtEl>
                                        <p:attrNameLst>
                                          <p:attrName>style.visibility</p:attrName>
                                        </p:attrNameLst>
                                      </p:cBhvr>
                                      <p:to>
                                        <p:strVal val="visible"/>
                                      </p:to>
                                    </p:set>
                                    <p:animEffect transition="in" filter="wipe(up)">
                                      <p:cBhvr>
                                        <p:cTn id="22" dur="500"/>
                                        <p:tgtEl>
                                          <p:spTgt spid="2766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7669"/>
                                        </p:tgtEl>
                                        <p:attrNameLst>
                                          <p:attrName>style.visibility</p:attrName>
                                        </p:attrNameLst>
                                      </p:cBhvr>
                                      <p:to>
                                        <p:strVal val="visible"/>
                                      </p:to>
                                    </p:set>
                                    <p:animEffect transition="in" filter="wipe(up)">
                                      <p:cBhvr>
                                        <p:cTn id="27" dur="500"/>
                                        <p:tgtEl>
                                          <p:spTgt spid="2766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7670"/>
                                        </p:tgtEl>
                                        <p:attrNameLst>
                                          <p:attrName>style.visibility</p:attrName>
                                        </p:attrNameLst>
                                      </p:cBhvr>
                                      <p:to>
                                        <p:strVal val="visible"/>
                                      </p:to>
                                    </p:set>
                                    <p:animEffect transition="in" filter="wipe(up)">
                                      <p:cBhvr>
                                        <p:cTn id="32" dur="500"/>
                                        <p:tgtEl>
                                          <p:spTgt spid="2767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7671"/>
                                        </p:tgtEl>
                                        <p:attrNameLst>
                                          <p:attrName>style.visibility</p:attrName>
                                        </p:attrNameLst>
                                      </p:cBhvr>
                                      <p:to>
                                        <p:strVal val="visible"/>
                                      </p:to>
                                    </p:set>
                                    <p:animEffect transition="in" filter="wipe(up)">
                                      <p:cBhvr>
                                        <p:cTn id="37" dur="500"/>
                                        <p:tgtEl>
                                          <p:spTgt spid="276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7672"/>
                                        </p:tgtEl>
                                        <p:attrNameLst>
                                          <p:attrName>style.visibility</p:attrName>
                                        </p:attrNameLst>
                                      </p:cBhvr>
                                      <p:to>
                                        <p:strVal val="visible"/>
                                      </p:to>
                                    </p:set>
                                    <p:animEffect transition="in" filter="wipe(up)">
                                      <p:cBhvr>
                                        <p:cTn id="42" dur="500"/>
                                        <p:tgtEl>
                                          <p:spTgt spid="276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7" grpId="0"/>
      <p:bldP spid="27667" grpId="1"/>
      <p:bldP spid="27666" grpId="0"/>
      <p:bldP spid="27666" grpId="1"/>
      <p:bldP spid="27668" grpId="0" animBg="1"/>
      <p:bldP spid="27669" grpId="0" animBg="1"/>
      <p:bldP spid="27670" grpId="0" animBg="1"/>
      <p:bldP spid="27671" grpId="0" animBg="1"/>
      <p:bldP spid="27672"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0" y="2667000"/>
            <a:ext cx="4495800" cy="762000"/>
            <a:chOff x="0" y="1680"/>
            <a:chExt cx="2832" cy="480"/>
          </a:xfrm>
        </p:grpSpPr>
        <p:sp>
          <p:nvSpPr>
            <p:cNvPr id="29715" name="Rectangle 21"/>
            <p:cNvSpPr>
              <a:spLocks noChangeArrowheads="1"/>
            </p:cNvSpPr>
            <p:nvPr/>
          </p:nvSpPr>
          <p:spPr bwMode="auto">
            <a:xfrm>
              <a:off x="0" y="1920"/>
              <a:ext cx="624" cy="240"/>
            </a:xfrm>
            <a:prstGeom prst="rect">
              <a:avLst/>
            </a:prstGeom>
            <a:solidFill>
              <a:srgbClr val="A50021"/>
            </a:solidFill>
            <a:ln w="9525">
              <a:noFill/>
              <a:miter lim="800000"/>
              <a:headEnd/>
              <a:tailEnd/>
            </a:ln>
          </p:spPr>
          <p:txBody>
            <a:bodyPr wrap="none" anchor="ctr"/>
            <a:lstStyle/>
            <a:p>
              <a:endParaRPr lang="en-US"/>
            </a:p>
          </p:txBody>
        </p:sp>
        <p:sp>
          <p:nvSpPr>
            <p:cNvPr id="29716" name="Rectangle 20"/>
            <p:cNvSpPr>
              <a:spLocks noChangeArrowheads="1"/>
            </p:cNvSpPr>
            <p:nvPr/>
          </p:nvSpPr>
          <p:spPr bwMode="auto">
            <a:xfrm>
              <a:off x="1488" y="1680"/>
              <a:ext cx="1344" cy="240"/>
            </a:xfrm>
            <a:prstGeom prst="rect">
              <a:avLst/>
            </a:prstGeom>
            <a:solidFill>
              <a:srgbClr val="A50021"/>
            </a:solidFill>
            <a:ln w="9525">
              <a:noFill/>
              <a:miter lim="800000"/>
              <a:headEnd/>
              <a:tailEnd/>
            </a:ln>
          </p:spPr>
          <p:txBody>
            <a:bodyPr wrap="none" anchor="ctr"/>
            <a:lstStyle/>
            <a:p>
              <a:endParaRPr lang="en-US"/>
            </a:p>
          </p:txBody>
        </p:sp>
      </p:grpSp>
      <p:sp>
        <p:nvSpPr>
          <p:cNvPr id="29699" name="Rectangle 19"/>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14348" name="Rectangle 12"/>
          <p:cNvSpPr>
            <a:spLocks noChangeArrowheads="1"/>
          </p:cNvSpPr>
          <p:nvPr/>
        </p:nvSpPr>
        <p:spPr bwMode="auto">
          <a:xfrm>
            <a:off x="6248400" y="1295400"/>
            <a:ext cx="2057400" cy="381000"/>
          </a:xfrm>
          <a:prstGeom prst="rect">
            <a:avLst/>
          </a:prstGeom>
          <a:solidFill>
            <a:srgbClr val="A50021"/>
          </a:solidFill>
          <a:ln w="9525">
            <a:noFill/>
            <a:miter lim="800000"/>
            <a:headEnd/>
            <a:tailEnd/>
          </a:ln>
        </p:spPr>
        <p:txBody>
          <a:bodyPr wrap="none" anchor="ctr"/>
          <a:lstStyle/>
          <a:p>
            <a:endParaRPr lang="en-US"/>
          </a:p>
        </p:txBody>
      </p:sp>
      <p:grpSp>
        <p:nvGrpSpPr>
          <p:cNvPr id="3" name="Group 13"/>
          <p:cNvGrpSpPr>
            <a:grpSpLocks/>
          </p:cNvGrpSpPr>
          <p:nvPr/>
        </p:nvGrpSpPr>
        <p:grpSpPr bwMode="auto">
          <a:xfrm>
            <a:off x="0" y="914400"/>
            <a:ext cx="4495800" cy="838200"/>
            <a:chOff x="0" y="576"/>
            <a:chExt cx="2832" cy="528"/>
          </a:xfrm>
        </p:grpSpPr>
        <p:sp>
          <p:nvSpPr>
            <p:cNvPr id="29713" name="Rectangle 11"/>
            <p:cNvSpPr>
              <a:spLocks noChangeArrowheads="1"/>
            </p:cNvSpPr>
            <p:nvPr/>
          </p:nvSpPr>
          <p:spPr bwMode="auto">
            <a:xfrm>
              <a:off x="0" y="816"/>
              <a:ext cx="912" cy="288"/>
            </a:xfrm>
            <a:prstGeom prst="rect">
              <a:avLst/>
            </a:prstGeom>
            <a:solidFill>
              <a:srgbClr val="A50021"/>
            </a:solidFill>
            <a:ln w="9525">
              <a:noFill/>
              <a:miter lim="800000"/>
              <a:headEnd/>
              <a:tailEnd/>
            </a:ln>
          </p:spPr>
          <p:txBody>
            <a:bodyPr wrap="none" anchor="ctr"/>
            <a:lstStyle/>
            <a:p>
              <a:endParaRPr lang="en-US"/>
            </a:p>
          </p:txBody>
        </p:sp>
        <p:sp>
          <p:nvSpPr>
            <p:cNvPr id="29714" name="Rectangle 10"/>
            <p:cNvSpPr>
              <a:spLocks noChangeArrowheads="1"/>
            </p:cNvSpPr>
            <p:nvPr/>
          </p:nvSpPr>
          <p:spPr bwMode="auto">
            <a:xfrm>
              <a:off x="1920" y="576"/>
              <a:ext cx="912" cy="288"/>
            </a:xfrm>
            <a:prstGeom prst="rect">
              <a:avLst/>
            </a:prstGeom>
            <a:solidFill>
              <a:srgbClr val="A50021"/>
            </a:solidFill>
            <a:ln w="9525">
              <a:noFill/>
              <a:miter lim="800000"/>
              <a:headEnd/>
              <a:tailEnd/>
            </a:ln>
          </p:spPr>
          <p:txBody>
            <a:bodyPr wrap="none" anchor="ctr"/>
            <a:lstStyle/>
            <a:p>
              <a:endParaRPr lang="en-US"/>
            </a:p>
          </p:txBody>
        </p:sp>
      </p:grpSp>
      <p:sp>
        <p:nvSpPr>
          <p:cNvPr id="29702" name="Text Box 4"/>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a:t>
            </a:r>
            <a:r>
              <a:rPr lang="en-US" sz="2400" b="1">
                <a:solidFill>
                  <a:schemeClr val="bg1"/>
                </a:solidFill>
              </a:rPr>
              <a:t>the elect of God, </a:t>
            </a:r>
          </a:p>
          <a:p>
            <a:pPr algn="just"/>
            <a:endParaRPr lang="en-US" sz="800" b="1">
              <a:solidFill>
                <a:schemeClr val="bg1"/>
              </a:solidFill>
            </a:endParaRPr>
          </a:p>
          <a:p>
            <a:pPr algn="just"/>
            <a:endParaRPr lang="en-US" sz="800" b="1"/>
          </a:p>
          <a:p>
            <a:pPr algn="just"/>
            <a:r>
              <a:rPr lang="en-US" sz="2400" b="1"/>
              <a:t>15	let the peace of God rule in your hearts, to which also you were </a:t>
            </a:r>
            <a:r>
              <a:rPr lang="en-US" sz="2400" b="1">
                <a:solidFill>
                  <a:schemeClr val="bg1"/>
                </a:solidFill>
              </a:rPr>
              <a:t>called in one body;</a:t>
            </a:r>
            <a:r>
              <a:rPr lang="en-US" sz="2400" b="1"/>
              <a:t>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with grace in your hearts to the Lord.</a:t>
            </a:r>
          </a:p>
        </p:txBody>
      </p:sp>
      <p:sp>
        <p:nvSpPr>
          <p:cNvPr id="29703" name="Text Box 5"/>
          <p:cNvSpPr txBox="1">
            <a:spLocks noChangeArrowheads="1"/>
          </p:cNvSpPr>
          <p:nvPr/>
        </p:nvSpPr>
        <p:spPr bwMode="auto">
          <a:xfrm>
            <a:off x="304800" y="76200"/>
            <a:ext cx="3962400" cy="641350"/>
          </a:xfrm>
          <a:prstGeom prst="rect">
            <a:avLst/>
          </a:prstGeom>
          <a:noFill/>
          <a:ln w="9525">
            <a:noFill/>
            <a:miter lim="800000"/>
            <a:headEnd/>
            <a:tailEnd/>
          </a:ln>
        </p:spPr>
        <p:txBody>
          <a:bodyPr>
            <a:spAutoFit/>
          </a:bodyPr>
          <a:lstStyle/>
          <a:p>
            <a:pPr algn="ctr">
              <a:spcBef>
                <a:spcPct val="50000"/>
              </a:spcBef>
            </a:pPr>
            <a:r>
              <a:rPr lang="en-US" sz="3600" b="1">
                <a:latin typeface="Times New Roman" charset="0"/>
              </a:rPr>
              <a:t>Colossians 3:12-16</a:t>
            </a:r>
          </a:p>
        </p:txBody>
      </p:sp>
      <p:sp>
        <p:nvSpPr>
          <p:cNvPr id="29704" name="Text Box 6"/>
          <p:cNvSpPr txBox="1">
            <a:spLocks noChangeArrowheads="1"/>
          </p:cNvSpPr>
          <p:nvPr/>
        </p:nvSpPr>
        <p:spPr bwMode="auto">
          <a:xfrm>
            <a:off x="4724400" y="914400"/>
            <a:ext cx="4419600" cy="5768975"/>
          </a:xfrm>
          <a:prstGeom prst="rect">
            <a:avLst/>
          </a:prstGeom>
          <a:noFill/>
          <a:ln w="9525">
            <a:noFill/>
            <a:miter lim="800000"/>
            <a:headEnd/>
            <a:tailEnd/>
          </a:ln>
        </p:spPr>
        <p:txBody>
          <a:bodyPr>
            <a:spAutoFit/>
          </a:bodyPr>
          <a:lstStyle/>
          <a:p>
            <a:r>
              <a:rPr lang="en-US" sz="2400" b="1"/>
              <a:t>1	Therefore be imitators of God as </a:t>
            </a:r>
            <a:r>
              <a:rPr lang="en-US" sz="2400" b="1">
                <a:solidFill>
                  <a:schemeClr val="bg1"/>
                </a:solidFill>
              </a:rPr>
              <a:t>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making melody in your heart to the Lord,</a:t>
            </a:r>
            <a:endParaRPr lang="en-US" sz="3200" b="1"/>
          </a:p>
        </p:txBody>
      </p:sp>
      <p:sp>
        <p:nvSpPr>
          <p:cNvPr id="29705" name="Text Box 7"/>
          <p:cNvSpPr txBox="1">
            <a:spLocks noChangeArrowheads="1"/>
          </p:cNvSpPr>
          <p:nvPr/>
        </p:nvSpPr>
        <p:spPr bwMode="auto">
          <a:xfrm>
            <a:off x="5105400" y="76200"/>
            <a:ext cx="3581400" cy="641350"/>
          </a:xfrm>
          <a:prstGeom prst="rect">
            <a:avLst/>
          </a:prstGeom>
          <a:noFill/>
          <a:ln w="9525">
            <a:noFill/>
            <a:miter lim="800000"/>
            <a:headEnd/>
            <a:tailEnd/>
          </a:ln>
        </p:spPr>
        <p:txBody>
          <a:bodyPr>
            <a:spAutoFit/>
          </a:bodyPr>
          <a:lstStyle/>
          <a:p>
            <a:pPr algn="ctr"/>
            <a:r>
              <a:rPr lang="en-US" sz="3600" b="1">
                <a:latin typeface="Times New Roman" charset="0"/>
              </a:rPr>
              <a:t>Ephesians 5:1-19</a:t>
            </a:r>
          </a:p>
        </p:txBody>
      </p:sp>
      <p:sp>
        <p:nvSpPr>
          <p:cNvPr id="29706" name="Line 8"/>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14345" name="Text Box 9"/>
          <p:cNvSpPr txBox="1">
            <a:spLocks noChangeArrowheads="1"/>
          </p:cNvSpPr>
          <p:nvPr/>
        </p:nvSpPr>
        <p:spPr bwMode="auto">
          <a:xfrm>
            <a:off x="2362200" y="17526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WHO SINGS?</a:t>
            </a:r>
          </a:p>
        </p:txBody>
      </p:sp>
      <p:sp>
        <p:nvSpPr>
          <p:cNvPr id="14350" name="Text Box 14"/>
          <p:cNvSpPr txBox="1">
            <a:spLocks noChangeArrowheads="1"/>
          </p:cNvSpPr>
          <p:nvPr/>
        </p:nvSpPr>
        <p:spPr bwMode="auto">
          <a:xfrm>
            <a:off x="381000" y="3657600"/>
            <a:ext cx="8305800" cy="2682875"/>
          </a:xfrm>
          <a:prstGeom prst="rect">
            <a:avLst/>
          </a:prstGeom>
          <a:solidFill>
            <a:schemeClr val="tx1"/>
          </a:solidFill>
          <a:ln w="57150">
            <a:solidFill>
              <a:srgbClr val="99FF33"/>
            </a:solidFill>
            <a:miter lim="800000"/>
            <a:headEnd/>
            <a:tailEnd/>
          </a:ln>
        </p:spPr>
        <p:txBody>
          <a:bodyPr>
            <a:spAutoFit/>
          </a:bodyPr>
          <a:lstStyle/>
          <a:p>
            <a:pPr algn="ctr">
              <a:spcBef>
                <a:spcPct val="50000"/>
              </a:spcBef>
            </a:pPr>
            <a:r>
              <a:rPr lang="en-US" sz="4000">
                <a:solidFill>
                  <a:schemeClr val="bg1"/>
                </a:solidFill>
                <a:latin typeface="Arial Black" pitchFamily="34" charset="0"/>
              </a:rPr>
              <a:t>THE RIGHTEOUS !</a:t>
            </a:r>
          </a:p>
          <a:p>
            <a:pPr algn="ctr">
              <a:spcBef>
                <a:spcPct val="50000"/>
              </a:spcBef>
            </a:pPr>
            <a:r>
              <a:rPr lang="en-US" sz="2800" b="1" i="1">
                <a:solidFill>
                  <a:srgbClr val="FFFF00"/>
                </a:solidFill>
              </a:rPr>
              <a:t>“the righteous sings and rejoices” (Prov. 29:6)</a:t>
            </a:r>
          </a:p>
          <a:p>
            <a:pPr algn="ctr">
              <a:spcBef>
                <a:spcPct val="50000"/>
              </a:spcBef>
            </a:pPr>
            <a:endParaRPr lang="en-US" sz="2800" b="1" i="1">
              <a:solidFill>
                <a:srgbClr val="FFFF00"/>
              </a:solidFill>
            </a:endParaRPr>
          </a:p>
          <a:p>
            <a:pPr algn="ctr">
              <a:spcBef>
                <a:spcPct val="50000"/>
              </a:spcBef>
            </a:pPr>
            <a:endParaRPr lang="en-US" sz="2800" b="1" i="1">
              <a:solidFill>
                <a:srgbClr val="FFFF00"/>
              </a:solidFill>
            </a:endParaRPr>
          </a:p>
        </p:txBody>
      </p:sp>
      <p:sp>
        <p:nvSpPr>
          <p:cNvPr id="14351" name="Text Box 15"/>
          <p:cNvSpPr txBox="1">
            <a:spLocks noChangeArrowheads="1"/>
          </p:cNvSpPr>
          <p:nvPr/>
        </p:nvSpPr>
        <p:spPr bwMode="auto">
          <a:xfrm>
            <a:off x="762000" y="5105400"/>
            <a:ext cx="2438400" cy="457200"/>
          </a:xfrm>
          <a:prstGeom prst="rect">
            <a:avLst/>
          </a:prstGeom>
          <a:noFill/>
          <a:ln w="9525">
            <a:noFill/>
            <a:miter lim="800000"/>
            <a:headEnd/>
            <a:tailEnd/>
          </a:ln>
        </p:spPr>
        <p:txBody>
          <a:bodyPr>
            <a:spAutoFit/>
          </a:bodyPr>
          <a:lstStyle/>
          <a:p>
            <a:pPr>
              <a:spcBef>
                <a:spcPct val="50000"/>
              </a:spcBef>
            </a:pPr>
            <a:r>
              <a:rPr lang="en-US" sz="2400" b="1">
                <a:solidFill>
                  <a:schemeClr val="bg1"/>
                </a:solidFill>
              </a:rPr>
              <a:t>Moses – Ex. 15</a:t>
            </a:r>
          </a:p>
        </p:txBody>
      </p:sp>
      <p:sp>
        <p:nvSpPr>
          <p:cNvPr id="14352" name="Text Box 16"/>
          <p:cNvSpPr txBox="1">
            <a:spLocks noChangeArrowheads="1"/>
          </p:cNvSpPr>
          <p:nvPr/>
        </p:nvSpPr>
        <p:spPr bwMode="auto">
          <a:xfrm>
            <a:off x="762000" y="5715000"/>
            <a:ext cx="2819400" cy="457200"/>
          </a:xfrm>
          <a:prstGeom prst="rect">
            <a:avLst/>
          </a:prstGeom>
          <a:noFill/>
          <a:ln w="9525">
            <a:noFill/>
            <a:miter lim="800000"/>
            <a:headEnd/>
            <a:tailEnd/>
          </a:ln>
        </p:spPr>
        <p:txBody>
          <a:bodyPr>
            <a:spAutoFit/>
          </a:bodyPr>
          <a:lstStyle/>
          <a:p>
            <a:pPr>
              <a:spcBef>
                <a:spcPct val="50000"/>
              </a:spcBef>
            </a:pPr>
            <a:r>
              <a:rPr lang="en-US" sz="2400" b="1">
                <a:solidFill>
                  <a:schemeClr val="bg1"/>
                </a:solidFill>
              </a:rPr>
              <a:t>David – Psa. 108</a:t>
            </a:r>
          </a:p>
        </p:txBody>
      </p:sp>
      <p:sp>
        <p:nvSpPr>
          <p:cNvPr id="14353" name="Text Box 17"/>
          <p:cNvSpPr txBox="1">
            <a:spLocks noChangeArrowheads="1"/>
          </p:cNvSpPr>
          <p:nvPr/>
        </p:nvSpPr>
        <p:spPr bwMode="auto">
          <a:xfrm>
            <a:off x="4114800" y="5105400"/>
            <a:ext cx="4419600" cy="457200"/>
          </a:xfrm>
          <a:prstGeom prst="rect">
            <a:avLst/>
          </a:prstGeom>
          <a:noFill/>
          <a:ln w="9525">
            <a:noFill/>
            <a:miter lim="800000"/>
            <a:headEnd/>
            <a:tailEnd/>
          </a:ln>
        </p:spPr>
        <p:txBody>
          <a:bodyPr>
            <a:spAutoFit/>
          </a:bodyPr>
          <a:lstStyle/>
          <a:p>
            <a:pPr>
              <a:spcBef>
                <a:spcPct val="50000"/>
              </a:spcBef>
            </a:pPr>
            <a:r>
              <a:rPr lang="en-US" sz="2400" b="1">
                <a:solidFill>
                  <a:schemeClr val="bg1"/>
                </a:solidFill>
              </a:rPr>
              <a:t>Jesus &amp; Apostles – Mt. 26:30</a:t>
            </a:r>
          </a:p>
        </p:txBody>
      </p:sp>
      <p:sp>
        <p:nvSpPr>
          <p:cNvPr id="14354" name="Text Box 18"/>
          <p:cNvSpPr txBox="1">
            <a:spLocks noChangeArrowheads="1"/>
          </p:cNvSpPr>
          <p:nvPr/>
        </p:nvSpPr>
        <p:spPr bwMode="auto">
          <a:xfrm>
            <a:off x="4114800" y="5715000"/>
            <a:ext cx="4419600" cy="457200"/>
          </a:xfrm>
          <a:prstGeom prst="rect">
            <a:avLst/>
          </a:prstGeom>
          <a:noFill/>
          <a:ln w="9525">
            <a:noFill/>
            <a:miter lim="800000"/>
            <a:headEnd/>
            <a:tailEnd/>
          </a:ln>
        </p:spPr>
        <p:txBody>
          <a:bodyPr>
            <a:spAutoFit/>
          </a:bodyPr>
          <a:lstStyle/>
          <a:p>
            <a:pPr>
              <a:spcBef>
                <a:spcPct val="50000"/>
              </a:spcBef>
            </a:pPr>
            <a:r>
              <a:rPr lang="en-US" sz="2400" b="1">
                <a:solidFill>
                  <a:schemeClr val="bg1"/>
                </a:solidFill>
              </a:rPr>
              <a:t>Paul &amp; Silas – Acts 16:25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wipe(up)">
                                      <p:cBhvr>
                                        <p:cTn id="7" dur="500"/>
                                        <p:tgtEl>
                                          <p:spTgt spid="14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50"/>
                                        </p:tgtEl>
                                        <p:attrNameLst>
                                          <p:attrName>style.visibility</p:attrName>
                                        </p:attrNameLst>
                                      </p:cBhvr>
                                      <p:to>
                                        <p:strVal val="visible"/>
                                      </p:to>
                                    </p:set>
                                    <p:animEffect transition="in" filter="fade">
                                      <p:cBhvr>
                                        <p:cTn id="12" dur="500"/>
                                        <p:tgtEl>
                                          <p:spTgt spid="143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4345"/>
                                        </p:tgtEl>
                                      </p:cBhvr>
                                    </p:animEffect>
                                    <p:set>
                                      <p:cBhvr>
                                        <p:cTn id="17" dur="1" fill="hold">
                                          <p:stCondLst>
                                            <p:cond delay="499"/>
                                          </p:stCondLst>
                                        </p:cTn>
                                        <p:tgtEl>
                                          <p:spTgt spid="14345"/>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348"/>
                                        </p:tgtEl>
                                        <p:attrNameLst>
                                          <p:attrName>style.visibility</p:attrName>
                                        </p:attrNameLst>
                                      </p:cBhvr>
                                      <p:to>
                                        <p:strVal val="visible"/>
                                      </p:to>
                                    </p:set>
                                    <p:animEffect transition="in" filter="fade">
                                      <p:cBhvr>
                                        <p:cTn id="31" dur="500"/>
                                        <p:tgtEl>
                                          <p:spTgt spid="1434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351"/>
                                        </p:tgtEl>
                                        <p:attrNameLst>
                                          <p:attrName>style.visibility</p:attrName>
                                        </p:attrNameLst>
                                      </p:cBhvr>
                                      <p:to>
                                        <p:strVal val="visible"/>
                                      </p:to>
                                    </p:set>
                                    <p:animEffect transition="in" filter="wipe(left)">
                                      <p:cBhvr>
                                        <p:cTn id="36" dur="500"/>
                                        <p:tgtEl>
                                          <p:spTgt spid="1435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4352"/>
                                        </p:tgtEl>
                                        <p:attrNameLst>
                                          <p:attrName>style.visibility</p:attrName>
                                        </p:attrNameLst>
                                      </p:cBhvr>
                                      <p:to>
                                        <p:strVal val="visible"/>
                                      </p:to>
                                    </p:set>
                                    <p:animEffect transition="in" filter="wipe(left)">
                                      <p:cBhvr>
                                        <p:cTn id="41" dur="500"/>
                                        <p:tgtEl>
                                          <p:spTgt spid="1435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4353"/>
                                        </p:tgtEl>
                                        <p:attrNameLst>
                                          <p:attrName>style.visibility</p:attrName>
                                        </p:attrNameLst>
                                      </p:cBhvr>
                                      <p:to>
                                        <p:strVal val="visible"/>
                                      </p:to>
                                    </p:set>
                                    <p:animEffect transition="in" filter="wipe(left)">
                                      <p:cBhvr>
                                        <p:cTn id="46" dur="500"/>
                                        <p:tgtEl>
                                          <p:spTgt spid="1435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4354"/>
                                        </p:tgtEl>
                                        <p:attrNameLst>
                                          <p:attrName>style.visibility</p:attrName>
                                        </p:attrNameLst>
                                      </p:cBhvr>
                                      <p:to>
                                        <p:strVal val="visible"/>
                                      </p:to>
                                    </p:set>
                                    <p:animEffect transition="in" filter="wipe(left)">
                                      <p:cBhvr>
                                        <p:cTn id="51" dur="500"/>
                                        <p:tgtEl>
                                          <p:spTgt spid="14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animBg="1"/>
      <p:bldP spid="14345" grpId="0" animBg="1"/>
      <p:bldP spid="14345" grpId="1" animBg="1"/>
      <p:bldP spid="14350" grpId="0" animBg="1"/>
      <p:bldP spid="14352" grpId="0"/>
      <p:bldP spid="14353" grpId="0"/>
      <p:bldP spid="14354"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1026"/>
          <p:cNvSpPr>
            <a:spLocks noGrp="1" noChangeArrowheads="1"/>
          </p:cNvSpPr>
          <p:nvPr>
            <p:ph type="title" idx="4294967295"/>
          </p:nvPr>
        </p:nvSpPr>
        <p:spPr/>
        <p:txBody>
          <a:bodyPr/>
          <a:lstStyle/>
          <a:p>
            <a:pPr eaLnBrk="1" hangingPunct="1"/>
            <a:r>
              <a:rPr lang="en-US" sz="700" smtClean="0"/>
              <a:t>149 - I WILL SING - TITLE</a:t>
            </a:r>
          </a:p>
        </p:txBody>
      </p:sp>
      <p:pic>
        <p:nvPicPr>
          <p:cNvPr id="30723" name="Picture 1027" descr="493 - HEAVEN CAME DOWN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pic>
        <p:nvPicPr>
          <p:cNvPr id="30724" name="Picture 1028" descr="149 - I WILL SING - TITLE"/>
          <p:cNvPicPr>
            <a:picLocks noChangeAspect="1" noChangeArrowheads="1"/>
          </p:cNvPicPr>
          <p:nvPr/>
        </p:nvPicPr>
        <p:blipFill>
          <a:blip r:embed="rId4"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pPr eaLnBrk="1" hangingPunct="1"/>
            <a:r>
              <a:rPr lang="en-US" sz="1800" smtClean="0"/>
              <a:t>149 - I WILL SING – 1.1</a:t>
            </a:r>
          </a:p>
        </p:txBody>
      </p:sp>
      <p:pic>
        <p:nvPicPr>
          <p:cNvPr id="31747"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sz="1800" smtClean="0"/>
              <a:t>149 - I WILL SING – 1.2</a:t>
            </a:r>
          </a:p>
        </p:txBody>
      </p:sp>
      <p:pic>
        <p:nvPicPr>
          <p:cNvPr id="32771"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pPr eaLnBrk="1" hangingPunct="1"/>
            <a:r>
              <a:rPr lang="en-US" sz="1800" smtClean="0"/>
              <a:t>149 - I WILL SING – 1.3-C1</a:t>
            </a:r>
          </a:p>
        </p:txBody>
      </p:sp>
      <p:pic>
        <p:nvPicPr>
          <p:cNvPr id="33795"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sz="1800" smtClean="0"/>
              <a:t>149 - I WILL SING – 1.4-C2</a:t>
            </a:r>
          </a:p>
        </p:txBody>
      </p:sp>
      <p:pic>
        <p:nvPicPr>
          <p:cNvPr id="34819"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sz="1800" smtClean="0"/>
              <a:t>149 - I WILL SING – 1.5-C3</a:t>
            </a:r>
          </a:p>
        </p:txBody>
      </p:sp>
      <p:pic>
        <p:nvPicPr>
          <p:cNvPr id="35843"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sz="1800" smtClean="0"/>
              <a:t>149 - I WILL SING – 1.6-C4</a:t>
            </a:r>
          </a:p>
        </p:txBody>
      </p:sp>
      <p:pic>
        <p:nvPicPr>
          <p:cNvPr id="36867" name="Picture 3" descr="149 - I WILL SING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sz="1800" smtClean="0"/>
              <a:t>149 - I WILL SING – 2.1</a:t>
            </a:r>
          </a:p>
        </p:txBody>
      </p:sp>
      <p:pic>
        <p:nvPicPr>
          <p:cNvPr id="37891"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sz="1800" smtClean="0"/>
              <a:t>149 - I WILL SING – 2.2</a:t>
            </a:r>
          </a:p>
        </p:txBody>
      </p:sp>
      <p:pic>
        <p:nvPicPr>
          <p:cNvPr id="38915"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p:txBody>
          <a:bodyPr/>
          <a:lstStyle/>
          <a:p>
            <a:pPr eaLnBrk="1" hangingPunct="1"/>
            <a:r>
              <a:rPr lang="en-US" sz="1800" smtClean="0"/>
              <a:t>149 - I WILL SING – 2.3-C1</a:t>
            </a:r>
          </a:p>
        </p:txBody>
      </p:sp>
      <p:pic>
        <p:nvPicPr>
          <p:cNvPr id="39939"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eaLnBrk="1" hangingPunct="1"/>
            <a:r>
              <a:rPr lang="en-US" sz="1800" smtClean="0"/>
              <a:t>149 - I WILL SING – 2.4-C2</a:t>
            </a:r>
          </a:p>
        </p:txBody>
      </p:sp>
      <p:pic>
        <p:nvPicPr>
          <p:cNvPr id="40963"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p:txBody>
          <a:bodyPr/>
          <a:lstStyle/>
          <a:p>
            <a:pPr eaLnBrk="1" hangingPunct="1"/>
            <a:r>
              <a:rPr lang="en-US" sz="1800" smtClean="0"/>
              <a:t>149 - I WILL SING – 2.5-C3</a:t>
            </a:r>
          </a:p>
        </p:txBody>
      </p:sp>
      <p:pic>
        <p:nvPicPr>
          <p:cNvPr id="41987"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pPr eaLnBrk="1" hangingPunct="1"/>
            <a:r>
              <a:rPr lang="en-US" sz="1800" smtClean="0"/>
              <a:t>149 - I WILL SING – 2.6-C4</a:t>
            </a:r>
          </a:p>
        </p:txBody>
      </p:sp>
      <p:pic>
        <p:nvPicPr>
          <p:cNvPr id="43011" name="Picture 3" descr="149 - I WILL SING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
        <p:nvSpPr>
          <p:cNvPr id="4" name="TextBox 3"/>
          <p:cNvSpPr txBox="1"/>
          <p:nvPr/>
        </p:nvSpPr>
        <p:spPr>
          <a:xfrm>
            <a:off x="7391400" y="6324600"/>
            <a:ext cx="1752600" cy="307975"/>
          </a:xfrm>
          <a:prstGeom prst="rect">
            <a:avLst/>
          </a:prstGeom>
          <a:solidFill>
            <a:schemeClr val="bg1"/>
          </a:solidFill>
        </p:spPr>
        <p:txBody>
          <a:bodyPr>
            <a:spAutoFit/>
          </a:bodyPr>
          <a:lstStyle/>
          <a:p>
            <a:pPr algn="ctr">
              <a:defRPr/>
            </a:pPr>
            <a:r>
              <a:rPr lang="en-US" sz="1400" b="1" dirty="0">
                <a:latin typeface="+mn-lt"/>
              </a:rPr>
              <a:t>End of Song</a:t>
            </a: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1" name="Rectangle 21"/>
          <p:cNvSpPr>
            <a:spLocks noChangeArrowheads="1"/>
          </p:cNvSpPr>
          <p:nvPr/>
        </p:nvSpPr>
        <p:spPr bwMode="auto">
          <a:xfrm>
            <a:off x="6629400" y="6248400"/>
            <a:ext cx="1752600" cy="381000"/>
          </a:xfrm>
          <a:prstGeom prst="rect">
            <a:avLst/>
          </a:prstGeom>
          <a:solidFill>
            <a:srgbClr val="A50021"/>
          </a:solidFill>
          <a:ln w="9525">
            <a:noFill/>
            <a:miter lim="800000"/>
            <a:headEnd/>
            <a:tailEnd/>
          </a:ln>
        </p:spPr>
        <p:txBody>
          <a:bodyPr wrap="none" anchor="ctr"/>
          <a:lstStyle/>
          <a:p>
            <a:endParaRPr lang="en-US"/>
          </a:p>
        </p:txBody>
      </p:sp>
      <p:grpSp>
        <p:nvGrpSpPr>
          <p:cNvPr id="2" name="Group 23"/>
          <p:cNvGrpSpPr>
            <a:grpSpLocks/>
          </p:cNvGrpSpPr>
          <p:nvPr/>
        </p:nvGrpSpPr>
        <p:grpSpPr bwMode="auto">
          <a:xfrm>
            <a:off x="76200" y="5867400"/>
            <a:ext cx="4419600" cy="685800"/>
            <a:chOff x="48" y="3696"/>
            <a:chExt cx="2784" cy="432"/>
          </a:xfrm>
        </p:grpSpPr>
        <p:sp>
          <p:nvSpPr>
            <p:cNvPr id="44043" name="Rectangle 19"/>
            <p:cNvSpPr>
              <a:spLocks noChangeArrowheads="1"/>
            </p:cNvSpPr>
            <p:nvPr/>
          </p:nvSpPr>
          <p:spPr bwMode="auto">
            <a:xfrm>
              <a:off x="48" y="3892"/>
              <a:ext cx="576" cy="236"/>
            </a:xfrm>
            <a:prstGeom prst="rect">
              <a:avLst/>
            </a:prstGeom>
            <a:solidFill>
              <a:srgbClr val="A50021"/>
            </a:solidFill>
            <a:ln w="9525">
              <a:noFill/>
              <a:miter lim="800000"/>
              <a:headEnd/>
              <a:tailEnd/>
            </a:ln>
          </p:spPr>
          <p:txBody>
            <a:bodyPr wrap="none" anchor="ctr"/>
            <a:lstStyle/>
            <a:p>
              <a:endParaRPr lang="en-US"/>
            </a:p>
          </p:txBody>
        </p:sp>
        <p:sp>
          <p:nvSpPr>
            <p:cNvPr id="44044" name="Rectangle 18"/>
            <p:cNvSpPr>
              <a:spLocks noChangeArrowheads="1"/>
            </p:cNvSpPr>
            <p:nvPr/>
          </p:nvSpPr>
          <p:spPr bwMode="auto">
            <a:xfrm>
              <a:off x="2160" y="3696"/>
              <a:ext cx="672" cy="236"/>
            </a:xfrm>
            <a:prstGeom prst="rect">
              <a:avLst/>
            </a:prstGeom>
            <a:solidFill>
              <a:srgbClr val="A50021"/>
            </a:solidFill>
            <a:ln w="9525">
              <a:noFill/>
              <a:miter lim="800000"/>
              <a:headEnd/>
              <a:tailEnd/>
            </a:ln>
          </p:spPr>
          <p:txBody>
            <a:bodyPr wrap="none" anchor="ctr"/>
            <a:lstStyle/>
            <a:p>
              <a:endParaRPr lang="en-US"/>
            </a:p>
          </p:txBody>
        </p:sp>
      </p:grpSp>
      <p:sp>
        <p:nvSpPr>
          <p:cNvPr id="44036" name="Rectangle 2"/>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44037" name="Text Box 7"/>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with grace in your hearts </a:t>
            </a:r>
            <a:r>
              <a:rPr lang="en-US" sz="2400" b="1">
                <a:solidFill>
                  <a:schemeClr val="bg1"/>
                </a:solidFill>
              </a:rPr>
              <a:t>to the Lord.</a:t>
            </a:r>
          </a:p>
        </p:txBody>
      </p:sp>
      <p:sp>
        <p:nvSpPr>
          <p:cNvPr id="44038" name="Text Box 8"/>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44039" name="Text Box 9"/>
          <p:cNvSpPr txBox="1">
            <a:spLocks noChangeArrowheads="1"/>
          </p:cNvSpPr>
          <p:nvPr/>
        </p:nvSpPr>
        <p:spPr bwMode="auto">
          <a:xfrm>
            <a:off x="4648200" y="860425"/>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making melody in your heart </a:t>
            </a:r>
            <a:r>
              <a:rPr lang="en-US" sz="2400" b="1">
                <a:solidFill>
                  <a:schemeClr val="bg1"/>
                </a:solidFill>
              </a:rPr>
              <a:t>to the Lord,</a:t>
            </a:r>
            <a:endParaRPr lang="en-US" sz="3200" b="1">
              <a:solidFill>
                <a:schemeClr val="bg1"/>
              </a:solidFill>
            </a:endParaRPr>
          </a:p>
        </p:txBody>
      </p:sp>
      <p:sp>
        <p:nvSpPr>
          <p:cNvPr id="44040" name="Text Box 10"/>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44041"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0492" name="Text Box 12"/>
          <p:cNvSpPr txBox="1">
            <a:spLocks noChangeArrowheads="1"/>
          </p:cNvSpPr>
          <p:nvPr/>
        </p:nvSpPr>
        <p:spPr bwMode="auto">
          <a:xfrm>
            <a:off x="2362200" y="27432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TO WHOM?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492"/>
                                        </p:tgtEl>
                                        <p:attrNameLst>
                                          <p:attrName>style.visibility</p:attrName>
                                        </p:attrNameLst>
                                      </p:cBhvr>
                                      <p:to>
                                        <p:strVal val="visible"/>
                                      </p:to>
                                    </p:set>
                                    <p:animEffect transition="in" filter="wipe(up)">
                                      <p:cBhvr>
                                        <p:cTn id="7" dur="500"/>
                                        <p:tgtEl>
                                          <p:spTgt spid="204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10" presetClass="exit" presetSubtype="0" fill="hold" grpId="1" nodeType="afterEffect">
                                  <p:stCondLst>
                                    <p:cond delay="0"/>
                                  </p:stCondLst>
                                  <p:childTnLst>
                                    <p:animEffect transition="out" filter="fade">
                                      <p:cBhvr>
                                        <p:cTn id="15" dur="500"/>
                                        <p:tgtEl>
                                          <p:spTgt spid="20492"/>
                                        </p:tgtEl>
                                      </p:cBhvr>
                                    </p:animEffect>
                                    <p:set>
                                      <p:cBhvr>
                                        <p:cTn id="16" dur="1" fill="hold">
                                          <p:stCondLst>
                                            <p:cond delay="499"/>
                                          </p:stCondLst>
                                        </p:cTn>
                                        <p:tgtEl>
                                          <p:spTgt spid="2049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501"/>
                                        </p:tgtEl>
                                        <p:attrNameLst>
                                          <p:attrName>style.visibility</p:attrName>
                                        </p:attrNameLst>
                                      </p:cBhvr>
                                      <p:to>
                                        <p:strVal val="visible"/>
                                      </p:to>
                                    </p:set>
                                    <p:animEffect transition="in" filter="fade">
                                      <p:cBhvr>
                                        <p:cTn id="21" dur="500"/>
                                        <p:tgtEl>
                                          <p:spTgt spid="20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1" grpId="0" animBg="1"/>
      <p:bldP spid="20492" grpId="0" animBg="1"/>
      <p:bldP spid="20492"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0" y="9525"/>
            <a:ext cx="9144000" cy="6848475"/>
          </a:xfrm>
          <a:prstGeom prst="rect">
            <a:avLst/>
          </a:prstGeom>
          <a:solidFill>
            <a:schemeClr val="tx1"/>
          </a:solidFill>
          <a:ln w="76200">
            <a:solidFill>
              <a:srgbClr val="99FF33"/>
            </a:solidFill>
            <a:miter lim="800000"/>
            <a:headEnd/>
            <a:tailEnd/>
          </a:ln>
        </p:spPr>
        <p:txBody>
          <a:bodyPr>
            <a:spAutoFit/>
          </a:bodyPr>
          <a:lstStyle/>
          <a:p>
            <a:pPr algn="just"/>
            <a:endParaRPr lang="en-US" sz="3600" b="1">
              <a:solidFill>
                <a:schemeClr val="bg1"/>
              </a:solidFill>
            </a:endParaRPr>
          </a:p>
          <a:p>
            <a:pPr algn="just"/>
            <a:r>
              <a:rPr lang="en-US" sz="3600" b="1">
                <a:solidFill>
                  <a:schemeClr val="bg1"/>
                </a:solidFill>
              </a:rPr>
              <a:t>Psalm 95:1-3</a:t>
            </a:r>
          </a:p>
          <a:p>
            <a:pPr algn="just"/>
            <a:endParaRPr lang="en-US" sz="1400" b="1">
              <a:solidFill>
                <a:schemeClr val="bg1"/>
              </a:solidFill>
            </a:endParaRPr>
          </a:p>
          <a:p>
            <a:pPr algn="just"/>
            <a:r>
              <a:rPr lang="en-US" sz="3600" b="1">
                <a:solidFill>
                  <a:schemeClr val="bg1"/>
                </a:solidFill>
              </a:rPr>
              <a:t>1	Oh come, let us sing </a:t>
            </a:r>
            <a:r>
              <a:rPr lang="en-US" sz="3600" b="1">
                <a:solidFill>
                  <a:srgbClr val="FFFF00"/>
                </a:solidFill>
              </a:rPr>
              <a:t>to the LORD</a:t>
            </a:r>
            <a:r>
              <a:rPr lang="en-US" sz="3600" b="1">
                <a:solidFill>
                  <a:schemeClr val="bg1"/>
                </a:solidFill>
              </a:rPr>
              <a:t>! Let us shout joyfully to the Rock of our salvation.</a:t>
            </a:r>
          </a:p>
          <a:p>
            <a:pPr algn="just"/>
            <a:endParaRPr lang="en-US" sz="1400" b="1">
              <a:solidFill>
                <a:schemeClr val="bg1"/>
              </a:solidFill>
            </a:endParaRPr>
          </a:p>
          <a:p>
            <a:pPr algn="just"/>
            <a:r>
              <a:rPr lang="en-US" sz="3600" b="1">
                <a:solidFill>
                  <a:schemeClr val="bg1"/>
                </a:solidFill>
              </a:rPr>
              <a:t>2	Let us come before His presence with thanksgiving; let us </a:t>
            </a:r>
            <a:r>
              <a:rPr lang="en-US" sz="3600" b="1">
                <a:solidFill>
                  <a:srgbClr val="FFFF00"/>
                </a:solidFill>
              </a:rPr>
              <a:t>shout joyfully to Him</a:t>
            </a:r>
            <a:r>
              <a:rPr lang="en-US" sz="3600" b="1">
                <a:solidFill>
                  <a:schemeClr val="bg1"/>
                </a:solidFill>
              </a:rPr>
              <a:t> with psalms.</a:t>
            </a:r>
          </a:p>
          <a:p>
            <a:pPr algn="just"/>
            <a:endParaRPr lang="en-US" sz="1400" b="1">
              <a:solidFill>
                <a:schemeClr val="bg1"/>
              </a:solidFill>
            </a:endParaRPr>
          </a:p>
          <a:p>
            <a:pPr algn="just"/>
            <a:r>
              <a:rPr lang="en-US" sz="3600" b="1">
                <a:solidFill>
                  <a:schemeClr val="bg1"/>
                </a:solidFill>
              </a:rPr>
              <a:t>3	For the LORD is the great God, and the great King above all gods.</a:t>
            </a:r>
          </a:p>
          <a:p>
            <a:pPr algn="just"/>
            <a:endParaRPr lang="en-US" sz="3600" b="1">
              <a:solidFill>
                <a:schemeClr val="bg1"/>
              </a:solidFill>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pPr eaLnBrk="1" hangingPunct="1"/>
            <a:r>
              <a:rPr lang="en-US" sz="1800" smtClean="0"/>
              <a:t>002 – HALLELUJAH PRAISE JEHOVAH – TITLE</a:t>
            </a:r>
            <a:r>
              <a:rPr lang="en-US" smtClean="0"/>
              <a:t> </a:t>
            </a:r>
          </a:p>
        </p:txBody>
      </p:sp>
      <p:pic>
        <p:nvPicPr>
          <p:cNvPr id="46083" name="Picture 3" descr="002 - HALLELUJAH! PRAISE JEHOVAH!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pPr eaLnBrk="1" hangingPunct="1"/>
            <a:r>
              <a:rPr lang="en-US" sz="1800" smtClean="0"/>
              <a:t>002 – HALLELUJAH PRAISE JEHOVAH – 1.1</a:t>
            </a:r>
            <a:endParaRPr lang="en-US" smtClean="0"/>
          </a:p>
        </p:txBody>
      </p:sp>
      <p:pic>
        <p:nvPicPr>
          <p:cNvPr id="47107"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a:lstStyle/>
          <a:p>
            <a:pPr eaLnBrk="1" hangingPunct="1"/>
            <a:r>
              <a:rPr lang="en-US" sz="1800" smtClean="0"/>
              <a:t>002 – HALLELUJAH PRAISE JEHOVAH – 1.2</a:t>
            </a:r>
            <a:endParaRPr lang="en-US" smtClean="0"/>
          </a:p>
        </p:txBody>
      </p:sp>
      <p:pic>
        <p:nvPicPr>
          <p:cNvPr id="48131"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eaLnBrk="1" hangingPunct="1"/>
            <a:r>
              <a:rPr lang="en-US" sz="1800" smtClean="0"/>
              <a:t>002 – HALLELUJAH PRAISE JEHOVAH – 1.3</a:t>
            </a:r>
            <a:endParaRPr lang="en-US" smtClean="0"/>
          </a:p>
        </p:txBody>
      </p:sp>
      <p:pic>
        <p:nvPicPr>
          <p:cNvPr id="49155"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eaLnBrk="1" hangingPunct="1"/>
            <a:r>
              <a:rPr lang="en-US" sz="1800" smtClean="0"/>
              <a:t>002 – HALLELUJAH PRAISE JEHOVAH – 1.4</a:t>
            </a:r>
            <a:endParaRPr lang="en-US" smtClean="0"/>
          </a:p>
        </p:txBody>
      </p:sp>
      <p:pic>
        <p:nvPicPr>
          <p:cNvPr id="50179"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eaLnBrk="1" hangingPunct="1"/>
            <a:r>
              <a:rPr lang="en-US" sz="1800" smtClean="0"/>
              <a:t>002 – HALLELUJAH PRAISE JEHOVAH – 1.5-C1</a:t>
            </a:r>
            <a:endParaRPr lang="en-US" smtClean="0"/>
          </a:p>
        </p:txBody>
      </p:sp>
      <p:pic>
        <p:nvPicPr>
          <p:cNvPr id="51203"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r>
              <a:rPr lang="en-US" sz="1800" smtClean="0"/>
              <a:t>002 – HALLELUJAH PRAISE JEHOVAH – 1.6-C2</a:t>
            </a:r>
            <a:endParaRPr lang="en-US" smtClean="0"/>
          </a:p>
        </p:txBody>
      </p:sp>
      <p:pic>
        <p:nvPicPr>
          <p:cNvPr id="52227"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pPr eaLnBrk="1" hangingPunct="1"/>
            <a:r>
              <a:rPr lang="en-US" sz="1800" smtClean="0"/>
              <a:t>002 – HALLELUJAH PRAISE JEHOVAH – 1.7-C3</a:t>
            </a:r>
            <a:endParaRPr lang="en-US" smtClean="0"/>
          </a:p>
        </p:txBody>
      </p:sp>
      <p:pic>
        <p:nvPicPr>
          <p:cNvPr id="53251" name="Picture 3" descr="002 - HALLELUJAH PRAISE JEHOVAH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
        <p:nvSpPr>
          <p:cNvPr id="4" name="TextBox 3"/>
          <p:cNvSpPr txBox="1"/>
          <p:nvPr/>
        </p:nvSpPr>
        <p:spPr>
          <a:xfrm>
            <a:off x="7391400" y="6324600"/>
            <a:ext cx="1752600" cy="307975"/>
          </a:xfrm>
          <a:prstGeom prst="rect">
            <a:avLst/>
          </a:prstGeom>
          <a:solidFill>
            <a:schemeClr val="bg1"/>
          </a:solidFill>
        </p:spPr>
        <p:txBody>
          <a:bodyPr>
            <a:spAutoFit/>
          </a:bodyPr>
          <a:lstStyle/>
          <a:p>
            <a:pPr algn="ctr">
              <a:defRPr/>
            </a:pPr>
            <a:r>
              <a:rPr lang="en-US" sz="1400" b="1" dirty="0">
                <a:latin typeface="+mn-lt"/>
              </a:rPr>
              <a:t>End of Song</a:t>
            </a: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4724400" y="4800600"/>
            <a:ext cx="4343400" cy="762000"/>
            <a:chOff x="2928" y="3024"/>
            <a:chExt cx="2736" cy="480"/>
          </a:xfrm>
        </p:grpSpPr>
        <p:sp>
          <p:nvSpPr>
            <p:cNvPr id="54284" name="Rectangle 16"/>
            <p:cNvSpPr>
              <a:spLocks noChangeArrowheads="1"/>
            </p:cNvSpPr>
            <p:nvPr/>
          </p:nvSpPr>
          <p:spPr bwMode="auto">
            <a:xfrm>
              <a:off x="2928" y="3264"/>
              <a:ext cx="768" cy="240"/>
            </a:xfrm>
            <a:prstGeom prst="rect">
              <a:avLst/>
            </a:prstGeom>
            <a:solidFill>
              <a:srgbClr val="A50021"/>
            </a:solidFill>
            <a:ln w="9525">
              <a:noFill/>
              <a:miter lim="800000"/>
              <a:headEnd/>
              <a:tailEnd/>
            </a:ln>
          </p:spPr>
          <p:txBody>
            <a:bodyPr wrap="none" anchor="ctr"/>
            <a:lstStyle/>
            <a:p>
              <a:endParaRPr lang="en-US"/>
            </a:p>
          </p:txBody>
        </p:sp>
        <p:sp>
          <p:nvSpPr>
            <p:cNvPr id="54285" name="Rectangle 15"/>
            <p:cNvSpPr>
              <a:spLocks noChangeArrowheads="1"/>
            </p:cNvSpPr>
            <p:nvPr/>
          </p:nvSpPr>
          <p:spPr bwMode="auto">
            <a:xfrm>
              <a:off x="5232" y="3024"/>
              <a:ext cx="432" cy="240"/>
            </a:xfrm>
            <a:prstGeom prst="rect">
              <a:avLst/>
            </a:prstGeom>
            <a:solidFill>
              <a:srgbClr val="A50021"/>
            </a:solidFill>
            <a:ln w="9525">
              <a:noFill/>
              <a:miter lim="800000"/>
              <a:headEnd/>
              <a:tailEnd/>
            </a:ln>
          </p:spPr>
          <p:txBody>
            <a:bodyPr wrap="none" anchor="ctr"/>
            <a:lstStyle/>
            <a:p>
              <a:endParaRPr lang="en-US"/>
            </a:p>
          </p:txBody>
        </p:sp>
      </p:grpSp>
      <p:sp>
        <p:nvSpPr>
          <p:cNvPr id="22542" name="Rectangle 14"/>
          <p:cNvSpPr>
            <a:spLocks noChangeArrowheads="1"/>
          </p:cNvSpPr>
          <p:nvPr/>
        </p:nvSpPr>
        <p:spPr bwMode="auto">
          <a:xfrm>
            <a:off x="2133600" y="4724400"/>
            <a:ext cx="1905000" cy="381000"/>
          </a:xfrm>
          <a:prstGeom prst="rect">
            <a:avLst/>
          </a:prstGeom>
          <a:solidFill>
            <a:srgbClr val="A50021"/>
          </a:solidFill>
          <a:ln w="9525">
            <a:noFill/>
            <a:miter lim="800000"/>
            <a:headEnd/>
            <a:tailEnd/>
          </a:ln>
        </p:spPr>
        <p:txBody>
          <a:bodyPr wrap="none" anchor="ctr"/>
          <a:lstStyle/>
          <a:p>
            <a:endParaRPr lang="en-US"/>
          </a:p>
        </p:txBody>
      </p:sp>
      <p:sp>
        <p:nvSpPr>
          <p:cNvPr id="54276" name="Rectangle 6"/>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54277" name="Text Box 7"/>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a:t>
            </a:r>
            <a:r>
              <a:rPr lang="en-US" sz="2400" b="1">
                <a:solidFill>
                  <a:schemeClr val="bg1"/>
                </a:solidFill>
              </a:rPr>
              <a:t>one another</a:t>
            </a:r>
            <a:r>
              <a:rPr lang="en-US" sz="2400" b="1"/>
              <a:t> in psalms and hymns and spiritual songs, singing with grace in your hearts to the Lord.</a:t>
            </a:r>
          </a:p>
        </p:txBody>
      </p:sp>
      <p:sp>
        <p:nvSpPr>
          <p:cNvPr id="54278" name="Text Box 8"/>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54279" name="Text Box 9"/>
          <p:cNvSpPr txBox="1">
            <a:spLocks noChangeArrowheads="1"/>
          </p:cNvSpPr>
          <p:nvPr/>
        </p:nvSpPr>
        <p:spPr bwMode="auto">
          <a:xfrm>
            <a:off x="46482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a:t>
            </a:r>
            <a:r>
              <a:rPr lang="en-US" sz="2400" b="1">
                <a:solidFill>
                  <a:schemeClr val="bg1"/>
                </a:solidFill>
              </a:rPr>
              <a:t>one another</a:t>
            </a:r>
            <a:r>
              <a:rPr lang="en-US" sz="2400" b="1"/>
              <a:t> in psalms and hymns and spiritual songs, singing and making melody in your heart to the Lord,</a:t>
            </a:r>
            <a:endParaRPr lang="en-US" sz="3200" b="1"/>
          </a:p>
        </p:txBody>
      </p:sp>
      <p:sp>
        <p:nvSpPr>
          <p:cNvPr id="54280" name="Text Box 10"/>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54281"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2540" name="Text Box 12"/>
          <p:cNvSpPr txBox="1">
            <a:spLocks noChangeArrowheads="1"/>
          </p:cNvSpPr>
          <p:nvPr/>
        </p:nvSpPr>
        <p:spPr bwMode="auto">
          <a:xfrm>
            <a:off x="2362200" y="29718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WHEN?</a:t>
            </a:r>
            <a:r>
              <a:rPr lang="en-US" sz="4400" b="1" dirty="0">
                <a:solidFill>
                  <a:srgbClr val="FFFFCC"/>
                </a:solidFill>
              </a:rPr>
              <a:t> </a:t>
            </a:r>
          </a:p>
        </p:txBody>
      </p:sp>
      <p:sp>
        <p:nvSpPr>
          <p:cNvPr id="22546" name="Text Box 18"/>
          <p:cNvSpPr txBox="1">
            <a:spLocks noChangeArrowheads="1"/>
          </p:cNvSpPr>
          <p:nvPr/>
        </p:nvSpPr>
        <p:spPr bwMode="auto">
          <a:xfrm>
            <a:off x="76200" y="776288"/>
            <a:ext cx="8915400" cy="2119312"/>
          </a:xfrm>
          <a:prstGeom prst="rect">
            <a:avLst/>
          </a:prstGeom>
          <a:solidFill>
            <a:schemeClr val="tx1"/>
          </a:solidFill>
          <a:ln w="28575">
            <a:solidFill>
              <a:srgbClr val="99FF33"/>
            </a:solidFill>
            <a:miter lim="800000"/>
            <a:headEnd/>
            <a:tailEnd/>
          </a:ln>
        </p:spPr>
        <p:txBody>
          <a:bodyPr>
            <a:spAutoFit/>
          </a:bodyPr>
          <a:lstStyle/>
          <a:p>
            <a:pPr algn="ctr"/>
            <a:endParaRPr lang="en-US" sz="700" b="1">
              <a:solidFill>
                <a:schemeClr val="bg1"/>
              </a:solidFill>
            </a:endParaRPr>
          </a:p>
          <a:p>
            <a:pPr algn="ctr"/>
            <a:r>
              <a:rPr lang="en-US" sz="3600" b="1">
                <a:solidFill>
                  <a:schemeClr val="bg1"/>
                </a:solidFill>
              </a:rPr>
              <a:t>Psalm 34:3</a:t>
            </a:r>
          </a:p>
          <a:p>
            <a:pPr algn="ctr"/>
            <a:r>
              <a:rPr lang="en-US" sz="3600" b="1">
                <a:solidFill>
                  <a:schemeClr val="bg1"/>
                </a:solidFill>
              </a:rPr>
              <a:t>Oh, magnify the LORD with me, and let us exalt His name together. </a:t>
            </a:r>
          </a:p>
          <a:p>
            <a:pPr algn="ctr"/>
            <a:endParaRPr lang="en-US" sz="1600" b="1">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22540"/>
                                        </p:tgtEl>
                                        <p:attrNameLst>
                                          <p:attrName>style.visibility</p:attrName>
                                        </p:attrNameLst>
                                      </p:cBhvr>
                                      <p:to>
                                        <p:strVal val="visible"/>
                                      </p:to>
                                    </p:set>
                                    <p:animEffect transition="in" filter="wipe(up)">
                                      <p:cBhvr>
                                        <p:cTn id="7" dur="500"/>
                                        <p:tgtEl>
                                          <p:spTgt spid="225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46"/>
                                        </p:tgtEl>
                                        <p:attrNameLst>
                                          <p:attrName>style.visibility</p:attrName>
                                        </p:attrNameLst>
                                      </p:cBhvr>
                                      <p:to>
                                        <p:strVal val="visible"/>
                                      </p:to>
                                    </p:set>
                                    <p:animEffect transition="in" filter="fade">
                                      <p:cBhvr>
                                        <p:cTn id="12" dur="500"/>
                                        <p:tgtEl>
                                          <p:spTgt spid="225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42"/>
                                        </p:tgtEl>
                                        <p:attrNameLst>
                                          <p:attrName>style.visibility</p:attrName>
                                        </p:attrNameLst>
                                      </p:cBhvr>
                                      <p:to>
                                        <p:strVal val="visible"/>
                                      </p:to>
                                    </p:set>
                                    <p:animEffect transition="in" filter="fade">
                                      <p:cBhvr>
                                        <p:cTn id="17" dur="500"/>
                                        <p:tgtEl>
                                          <p:spTgt spid="22542"/>
                                        </p:tgtEl>
                                      </p:cBhvr>
                                    </p:animEffect>
                                  </p:childTnLst>
                                </p:cTn>
                              </p:par>
                              <p:par>
                                <p:cTn id="18" presetID="10" presetClass="exit" presetSubtype="0" fill="hold" grpId="0" nodeType="withEffect">
                                  <p:stCondLst>
                                    <p:cond delay="0"/>
                                  </p:stCondLst>
                                  <p:childTnLst>
                                    <p:animEffect transition="out" filter="fade">
                                      <p:cBhvr>
                                        <p:cTn id="19" dur="500"/>
                                        <p:tgtEl>
                                          <p:spTgt spid="22540"/>
                                        </p:tgtEl>
                                      </p:cBhvr>
                                    </p:animEffect>
                                    <p:set>
                                      <p:cBhvr>
                                        <p:cTn id="20" dur="1" fill="hold">
                                          <p:stCondLst>
                                            <p:cond delay="499"/>
                                          </p:stCondLst>
                                        </p:cTn>
                                        <p:tgtEl>
                                          <p:spTgt spid="22540"/>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22546"/>
                                        </p:tgtEl>
                                      </p:cBhvr>
                                    </p:animEffect>
                                    <p:set>
                                      <p:cBhvr>
                                        <p:cTn id="23" dur="1" fill="hold">
                                          <p:stCondLst>
                                            <p:cond delay="499"/>
                                          </p:stCondLst>
                                        </p:cTn>
                                        <p:tgtEl>
                                          <p:spTgt spid="2254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2" grpId="0" animBg="1"/>
      <p:bldP spid="22540" grpId="0" animBg="1"/>
      <p:bldP spid="22540" grpId="1" animBg="1"/>
      <p:bldP spid="22546" grpId="0" animBg="1"/>
      <p:bldP spid="22546"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pPr eaLnBrk="1" hangingPunct="1"/>
            <a:r>
              <a:rPr lang="en-US" sz="1800" smtClean="0"/>
              <a:t>068 - LORD WE COME BEFORE THEE - TITLE</a:t>
            </a:r>
          </a:p>
        </p:txBody>
      </p:sp>
      <p:pic>
        <p:nvPicPr>
          <p:cNvPr id="55299" name="Picture 3" descr="068 - LORD, WE COME BEFORE THEE NOW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pPr eaLnBrk="1" hangingPunct="1"/>
            <a:r>
              <a:rPr lang="en-US" sz="1800" smtClean="0"/>
              <a:t>068 - LORD WE COME BEFORE THEE – 1.1</a:t>
            </a:r>
          </a:p>
        </p:txBody>
      </p:sp>
      <p:pic>
        <p:nvPicPr>
          <p:cNvPr id="56323" name="Picture 3" descr="068 - LORD WE COME BEFORE THE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US" sz="1800" smtClean="0"/>
              <a:t>068 - LORD WE COME BEFORE THEE – 1.2</a:t>
            </a:r>
          </a:p>
        </p:txBody>
      </p:sp>
      <p:pic>
        <p:nvPicPr>
          <p:cNvPr id="57347" name="Picture 3" descr="068 - LORD WE COME BEFORE THE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pPr eaLnBrk="1" hangingPunct="1"/>
            <a:r>
              <a:rPr lang="en-US" sz="1800" smtClean="0"/>
              <a:t>068 - LORD WE COME BEFORE THEE – 1.3</a:t>
            </a:r>
          </a:p>
        </p:txBody>
      </p:sp>
      <p:pic>
        <p:nvPicPr>
          <p:cNvPr id="58371" name="Picture 3" descr="068 - LORD WE COME BEFORE THEE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pPr eaLnBrk="1" hangingPunct="1"/>
            <a:r>
              <a:rPr lang="en-US" sz="1800" smtClean="0"/>
              <a:t>068 - LORD WE COME BEFORE THEE – 2.1</a:t>
            </a:r>
          </a:p>
        </p:txBody>
      </p:sp>
      <p:pic>
        <p:nvPicPr>
          <p:cNvPr id="59395" name="Picture 3" descr="068 - LORD WE COME BEFORE THE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pPr eaLnBrk="1" hangingPunct="1"/>
            <a:r>
              <a:rPr lang="en-US" sz="1800" smtClean="0"/>
              <a:t>068 - LORD WE COME BEFORE THEE – 2.2</a:t>
            </a:r>
          </a:p>
        </p:txBody>
      </p:sp>
      <p:pic>
        <p:nvPicPr>
          <p:cNvPr id="60419" name="Picture 3" descr="068 - LORD WE COME BEFORE THE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pPr eaLnBrk="1" hangingPunct="1"/>
            <a:r>
              <a:rPr lang="en-US" sz="1800" smtClean="0"/>
              <a:t>068 - LORD WE COME BEFORE THEE – 2.3</a:t>
            </a:r>
          </a:p>
        </p:txBody>
      </p:sp>
      <p:pic>
        <p:nvPicPr>
          <p:cNvPr id="61443" name="Picture 3" descr="068 - LORD WE COME BEFORE THEE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pPr eaLnBrk="1" hangingPunct="1"/>
            <a:r>
              <a:rPr lang="en-US" sz="1800" smtClean="0"/>
              <a:t>068 - LORD WE COME BEFORE THEE – 3.1</a:t>
            </a:r>
          </a:p>
        </p:txBody>
      </p:sp>
      <p:pic>
        <p:nvPicPr>
          <p:cNvPr id="62467" name="Picture 3" descr="068 - LORD WE COME BEFORE THE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pPr eaLnBrk="1" hangingPunct="1"/>
            <a:r>
              <a:rPr lang="en-US" sz="1800" smtClean="0"/>
              <a:t>068 - LORD WE COME BEFORE THEE – 3.2</a:t>
            </a:r>
          </a:p>
        </p:txBody>
      </p:sp>
      <p:pic>
        <p:nvPicPr>
          <p:cNvPr id="63491" name="Picture 3" descr="068 - LORD WE COME BEFORE THE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pPr eaLnBrk="1" hangingPunct="1"/>
            <a:r>
              <a:rPr lang="en-US" sz="1800" smtClean="0"/>
              <a:t>068 - LORD WE COME BEFORE THEE – 3.3</a:t>
            </a:r>
          </a:p>
        </p:txBody>
      </p:sp>
      <p:pic>
        <p:nvPicPr>
          <p:cNvPr id="64515" name="Picture 3" descr="068 - LORD WE COME BEFORE THEE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2" name="Rectangle 20"/>
          <p:cNvSpPr>
            <a:spLocks noChangeArrowheads="1"/>
          </p:cNvSpPr>
          <p:nvPr/>
        </p:nvSpPr>
        <p:spPr bwMode="auto">
          <a:xfrm>
            <a:off x="2514600" y="5486400"/>
            <a:ext cx="1219200" cy="381000"/>
          </a:xfrm>
          <a:prstGeom prst="rect">
            <a:avLst/>
          </a:prstGeom>
          <a:solidFill>
            <a:srgbClr val="A50021"/>
          </a:solidFill>
          <a:ln w="9525">
            <a:noFill/>
            <a:miter lim="800000"/>
            <a:headEnd/>
            <a:tailEnd/>
          </a:ln>
        </p:spPr>
        <p:txBody>
          <a:bodyPr wrap="none" anchor="ctr"/>
          <a:lstStyle/>
          <a:p>
            <a:endParaRPr lang="en-US"/>
          </a:p>
        </p:txBody>
      </p:sp>
      <p:sp>
        <p:nvSpPr>
          <p:cNvPr id="23570" name="Rectangle 18"/>
          <p:cNvSpPr>
            <a:spLocks noChangeArrowheads="1"/>
          </p:cNvSpPr>
          <p:nvPr/>
        </p:nvSpPr>
        <p:spPr bwMode="auto">
          <a:xfrm>
            <a:off x="4648200" y="5943600"/>
            <a:ext cx="1295400" cy="381000"/>
          </a:xfrm>
          <a:prstGeom prst="rect">
            <a:avLst/>
          </a:prstGeom>
          <a:solidFill>
            <a:srgbClr val="A50021"/>
          </a:solidFill>
          <a:ln w="9525">
            <a:noFill/>
            <a:miter lim="800000"/>
            <a:headEnd/>
            <a:tailEnd/>
          </a:ln>
        </p:spPr>
        <p:txBody>
          <a:bodyPr wrap="none" anchor="ctr"/>
          <a:lstStyle/>
          <a:p>
            <a:endParaRPr lang="en-US"/>
          </a:p>
        </p:txBody>
      </p:sp>
      <p:sp>
        <p:nvSpPr>
          <p:cNvPr id="65540" name="Rectangle 6"/>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65541" name="Text Box 7"/>
          <p:cNvSpPr txBox="1">
            <a:spLocks noChangeArrowheads="1"/>
          </p:cNvSpPr>
          <p:nvPr/>
        </p:nvSpPr>
        <p:spPr bwMode="auto">
          <a:xfrm>
            <a:off x="76200" y="936625"/>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a:t>
            </a:r>
            <a:r>
              <a:rPr lang="en-US" sz="2400" b="1">
                <a:solidFill>
                  <a:schemeClr val="bg1"/>
                </a:solidFill>
              </a:rPr>
              <a:t>singing</a:t>
            </a:r>
            <a:r>
              <a:rPr lang="en-US" sz="2400" b="1"/>
              <a:t> with grace in your hearts to the Lord.</a:t>
            </a:r>
          </a:p>
        </p:txBody>
      </p:sp>
      <p:sp>
        <p:nvSpPr>
          <p:cNvPr id="65542" name="Text Box 8"/>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65543" name="Text Box 9"/>
          <p:cNvSpPr txBox="1">
            <a:spLocks noChangeArrowheads="1"/>
          </p:cNvSpPr>
          <p:nvPr/>
        </p:nvSpPr>
        <p:spPr bwMode="auto">
          <a:xfrm>
            <a:off x="46482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a:t>
            </a:r>
            <a:r>
              <a:rPr lang="en-US" sz="2400" b="1">
                <a:solidFill>
                  <a:schemeClr val="bg1"/>
                </a:solidFill>
              </a:rPr>
              <a:t>singing</a:t>
            </a:r>
            <a:r>
              <a:rPr lang="en-US" sz="2400" b="1"/>
              <a:t> and making melody in your heart to the Lord,</a:t>
            </a:r>
            <a:endParaRPr lang="en-US" sz="3200" b="1"/>
          </a:p>
        </p:txBody>
      </p:sp>
      <p:sp>
        <p:nvSpPr>
          <p:cNvPr id="65544" name="Text Box 10"/>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65545"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3564" name="Text Box 12"/>
          <p:cNvSpPr txBox="1">
            <a:spLocks noChangeArrowheads="1"/>
          </p:cNvSpPr>
          <p:nvPr/>
        </p:nvSpPr>
        <p:spPr bwMode="auto">
          <a:xfrm>
            <a:off x="2362200" y="27432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WHY? </a:t>
            </a:r>
          </a:p>
        </p:txBody>
      </p:sp>
      <p:sp>
        <p:nvSpPr>
          <p:cNvPr id="23571" name="Text Box 19"/>
          <p:cNvSpPr txBox="1">
            <a:spLocks noChangeArrowheads="1"/>
          </p:cNvSpPr>
          <p:nvPr/>
        </p:nvSpPr>
        <p:spPr bwMode="auto">
          <a:xfrm>
            <a:off x="0" y="0"/>
            <a:ext cx="9144000" cy="6858000"/>
          </a:xfrm>
          <a:prstGeom prst="rect">
            <a:avLst/>
          </a:prstGeom>
          <a:solidFill>
            <a:schemeClr val="tx1"/>
          </a:solidFill>
          <a:ln w="76200">
            <a:solidFill>
              <a:srgbClr val="99FF33"/>
            </a:solidFill>
            <a:miter lim="800000"/>
            <a:headEnd/>
            <a:tailEnd/>
          </a:ln>
        </p:spPr>
        <p:txBody>
          <a:bodyPr>
            <a:spAutoFit/>
          </a:bodyPr>
          <a:lstStyle/>
          <a:p>
            <a:pPr algn="ctr"/>
            <a:endParaRPr lang="en-US" sz="1000" b="1">
              <a:solidFill>
                <a:schemeClr val="bg1"/>
              </a:solidFill>
            </a:endParaRPr>
          </a:p>
          <a:p>
            <a:pPr algn="ctr"/>
            <a:endParaRPr lang="en-US" sz="36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r>
              <a:rPr lang="en-US" sz="3600" b="1">
                <a:solidFill>
                  <a:schemeClr val="bg1"/>
                </a:solidFill>
              </a:rPr>
              <a:t>Hebrews 13:15</a:t>
            </a:r>
          </a:p>
          <a:p>
            <a:pPr algn="ctr"/>
            <a:endParaRPr lang="en-US" sz="700" b="1">
              <a:solidFill>
                <a:schemeClr val="bg1"/>
              </a:solidFill>
            </a:endParaRPr>
          </a:p>
          <a:p>
            <a:pPr algn="ctr"/>
            <a:endParaRPr lang="en-US" sz="1000" b="1">
              <a:solidFill>
                <a:schemeClr val="bg1"/>
              </a:solidFill>
            </a:endParaRPr>
          </a:p>
          <a:p>
            <a:pPr algn="ctr"/>
            <a:r>
              <a:rPr lang="en-US" sz="3600" b="1">
                <a:solidFill>
                  <a:schemeClr val="bg1"/>
                </a:solidFill>
              </a:rPr>
              <a:t>Therefore by Him </a:t>
            </a:r>
            <a:r>
              <a:rPr lang="en-US" sz="3600" b="1">
                <a:solidFill>
                  <a:srgbClr val="FFFF00"/>
                </a:solidFill>
              </a:rPr>
              <a:t>let us continually offer the sacrifice of praise to God</a:t>
            </a:r>
            <a:r>
              <a:rPr lang="en-US" sz="3600" b="1">
                <a:solidFill>
                  <a:schemeClr val="bg1"/>
                </a:solidFill>
              </a:rPr>
              <a:t>, that is, the fruit of our lips, giving thanks to His name.</a:t>
            </a: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endParaRPr lang="en-US" sz="4000" b="1">
              <a:solidFill>
                <a:schemeClr val="bg1"/>
              </a:solidFill>
            </a:endParaRPr>
          </a:p>
          <a:p>
            <a:pPr algn="ctr"/>
            <a:endParaRPr lang="en-US" sz="1200" b="1">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564"/>
                                        </p:tgtEl>
                                        <p:attrNameLst>
                                          <p:attrName>style.visibility</p:attrName>
                                        </p:attrNameLst>
                                      </p:cBhvr>
                                      <p:to>
                                        <p:strVal val="visible"/>
                                      </p:to>
                                    </p:set>
                                    <p:animEffect transition="in" filter="wipe(up)">
                                      <p:cBhvr>
                                        <p:cTn id="7" dur="500"/>
                                        <p:tgtEl>
                                          <p:spTgt spid="235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72"/>
                                        </p:tgtEl>
                                        <p:attrNameLst>
                                          <p:attrName>style.visibility</p:attrName>
                                        </p:attrNameLst>
                                      </p:cBhvr>
                                      <p:to>
                                        <p:strVal val="visible"/>
                                      </p:to>
                                    </p:set>
                                    <p:animEffect transition="in" filter="fade">
                                      <p:cBhvr>
                                        <p:cTn id="12" dur="500"/>
                                        <p:tgtEl>
                                          <p:spTgt spid="23572"/>
                                        </p:tgtEl>
                                      </p:cBhvr>
                                    </p:animEffect>
                                  </p:childTnLst>
                                </p:cTn>
                              </p:par>
                            </p:childTnLst>
                          </p:cTn>
                        </p:par>
                        <p:par>
                          <p:cTn id="13" fill="hold">
                            <p:stCondLst>
                              <p:cond delay="500"/>
                            </p:stCondLst>
                            <p:childTnLst>
                              <p:par>
                                <p:cTn id="14" presetID="10" presetClass="exit" presetSubtype="0" fill="hold" grpId="1" nodeType="afterEffect">
                                  <p:stCondLst>
                                    <p:cond delay="0"/>
                                  </p:stCondLst>
                                  <p:childTnLst>
                                    <p:animEffect transition="out" filter="fade">
                                      <p:cBhvr>
                                        <p:cTn id="15" dur="1000"/>
                                        <p:tgtEl>
                                          <p:spTgt spid="23564"/>
                                        </p:tgtEl>
                                      </p:cBhvr>
                                    </p:animEffect>
                                    <p:set>
                                      <p:cBhvr>
                                        <p:cTn id="16" dur="1" fill="hold">
                                          <p:stCondLst>
                                            <p:cond delay="999"/>
                                          </p:stCondLst>
                                        </p:cTn>
                                        <p:tgtEl>
                                          <p:spTgt spid="2356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570"/>
                                        </p:tgtEl>
                                        <p:attrNameLst>
                                          <p:attrName>style.visibility</p:attrName>
                                        </p:attrNameLst>
                                      </p:cBhvr>
                                      <p:to>
                                        <p:strVal val="visible"/>
                                      </p:to>
                                    </p:set>
                                    <p:animEffect transition="in" filter="fade">
                                      <p:cBhvr>
                                        <p:cTn id="21" dur="500"/>
                                        <p:tgtEl>
                                          <p:spTgt spid="2357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571"/>
                                        </p:tgtEl>
                                        <p:attrNameLst>
                                          <p:attrName>style.visibility</p:attrName>
                                        </p:attrNameLst>
                                      </p:cBhvr>
                                      <p:to>
                                        <p:strVal val="visible"/>
                                      </p:to>
                                    </p:set>
                                    <p:animEffect transition="in" filter="fade">
                                      <p:cBhvr>
                                        <p:cTn id="26" dur="500"/>
                                        <p:tgtEl>
                                          <p:spTgt spid="23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72" grpId="0" animBg="1"/>
      <p:bldP spid="23570" grpId="0" animBg="1"/>
      <p:bldP spid="23564" grpId="0" animBg="1"/>
      <p:bldP spid="23564" grpId="1" animBg="1"/>
      <p:bldP spid="2357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228600" y="228600"/>
            <a:ext cx="8686800" cy="3051175"/>
          </a:xfrm>
          <a:prstGeom prst="rect">
            <a:avLst/>
          </a:prstGeom>
          <a:noFill/>
          <a:ln w="9525">
            <a:noFill/>
            <a:miter lim="800000"/>
            <a:headEnd/>
            <a:tailEnd/>
          </a:ln>
        </p:spPr>
        <p:txBody>
          <a:bodyPr>
            <a:spAutoFit/>
          </a:bodyPr>
          <a:lstStyle/>
          <a:p>
            <a:pPr algn="just"/>
            <a:r>
              <a:rPr lang="en-US" sz="3600" b="1">
                <a:solidFill>
                  <a:schemeClr val="bg1"/>
                </a:solidFill>
              </a:rPr>
              <a:t>1 Cor. 14:15</a:t>
            </a:r>
          </a:p>
          <a:p>
            <a:pPr algn="just"/>
            <a:endParaRPr lang="en-US" sz="1400" b="1">
              <a:solidFill>
                <a:schemeClr val="bg1"/>
              </a:solidFill>
            </a:endParaRPr>
          </a:p>
          <a:p>
            <a:pPr algn="just"/>
            <a:r>
              <a:rPr lang="en-US" sz="3600" b="1">
                <a:solidFill>
                  <a:schemeClr val="bg1"/>
                </a:solidFill>
              </a:rPr>
              <a:t>	I will </a:t>
            </a:r>
            <a:r>
              <a:rPr lang="en-US" sz="3600" b="1">
                <a:solidFill>
                  <a:srgbClr val="FFFF00"/>
                </a:solidFill>
              </a:rPr>
              <a:t>pray</a:t>
            </a:r>
            <a:r>
              <a:rPr lang="en-US" sz="3600" b="1">
                <a:solidFill>
                  <a:schemeClr val="bg1"/>
                </a:solidFill>
              </a:rPr>
              <a:t> with the spirit, and I will also </a:t>
            </a:r>
            <a:r>
              <a:rPr lang="en-US" sz="3600" b="1">
                <a:solidFill>
                  <a:srgbClr val="FFFF00"/>
                </a:solidFill>
              </a:rPr>
              <a:t>pray</a:t>
            </a:r>
            <a:r>
              <a:rPr lang="en-US" sz="3600" b="1">
                <a:solidFill>
                  <a:schemeClr val="bg1"/>
                </a:solidFill>
              </a:rPr>
              <a:t> with the understanding. I will</a:t>
            </a:r>
            <a:r>
              <a:rPr lang="en-US" sz="3600" b="1">
                <a:solidFill>
                  <a:srgbClr val="FFFF00"/>
                </a:solidFill>
              </a:rPr>
              <a:t> sing </a:t>
            </a:r>
            <a:r>
              <a:rPr lang="en-US" sz="3600" b="1">
                <a:solidFill>
                  <a:schemeClr val="bg1"/>
                </a:solidFill>
              </a:rPr>
              <a:t>with the spirit, and I will also</a:t>
            </a:r>
            <a:r>
              <a:rPr lang="en-US" sz="3600" b="1">
                <a:solidFill>
                  <a:srgbClr val="FFFF00"/>
                </a:solidFill>
              </a:rPr>
              <a:t> sing </a:t>
            </a:r>
            <a:r>
              <a:rPr lang="en-US" sz="3600" b="1">
                <a:solidFill>
                  <a:schemeClr val="bg1"/>
                </a:solidFill>
              </a:rPr>
              <a:t>with the understanding.</a:t>
            </a:r>
          </a:p>
        </p:txBody>
      </p:sp>
      <p:sp>
        <p:nvSpPr>
          <p:cNvPr id="29701" name="Text Box 5"/>
          <p:cNvSpPr txBox="1">
            <a:spLocks noChangeArrowheads="1"/>
          </p:cNvSpPr>
          <p:nvPr/>
        </p:nvSpPr>
        <p:spPr bwMode="auto">
          <a:xfrm>
            <a:off x="228600" y="3657600"/>
            <a:ext cx="8686800" cy="2960688"/>
          </a:xfrm>
          <a:prstGeom prst="rect">
            <a:avLst/>
          </a:prstGeom>
          <a:noFill/>
          <a:ln w="9525">
            <a:noFill/>
            <a:miter lim="800000"/>
            <a:headEnd/>
            <a:tailEnd/>
          </a:ln>
        </p:spPr>
        <p:txBody>
          <a:bodyPr>
            <a:spAutoFit/>
          </a:bodyPr>
          <a:lstStyle/>
          <a:p>
            <a:pPr algn="just"/>
            <a:r>
              <a:rPr lang="en-US" sz="3600" b="1">
                <a:solidFill>
                  <a:schemeClr val="bg1"/>
                </a:solidFill>
              </a:rPr>
              <a:t>Acts 16:25</a:t>
            </a:r>
          </a:p>
          <a:p>
            <a:pPr algn="just"/>
            <a:endParaRPr lang="en-US" sz="800" b="1">
              <a:solidFill>
                <a:schemeClr val="bg1"/>
              </a:solidFill>
            </a:endParaRPr>
          </a:p>
          <a:p>
            <a:pPr algn="just"/>
            <a:r>
              <a:rPr lang="en-US" sz="3600" b="1">
                <a:solidFill>
                  <a:schemeClr val="bg1"/>
                </a:solidFill>
              </a:rPr>
              <a:t>	But at midnight Paul and Silas were </a:t>
            </a:r>
            <a:r>
              <a:rPr lang="en-US" sz="3600" b="1">
                <a:solidFill>
                  <a:srgbClr val="FFFF00"/>
                </a:solidFill>
              </a:rPr>
              <a:t>praying and singing hymns to God,</a:t>
            </a:r>
            <a:r>
              <a:rPr lang="en-US" sz="3600" b="1">
                <a:solidFill>
                  <a:schemeClr val="bg1"/>
                </a:solidFill>
              </a:rPr>
              <a:t> and the prisoners were listening to them.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Effect transition="in" filter="fade">
                                      <p:cBhvr>
                                        <p:cTn id="7" dur="5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a:grpSpLocks/>
          </p:cNvGrpSpPr>
          <p:nvPr/>
        </p:nvGrpSpPr>
        <p:grpSpPr bwMode="auto">
          <a:xfrm>
            <a:off x="4724400" y="5181600"/>
            <a:ext cx="4419600" cy="762000"/>
            <a:chOff x="2976" y="3264"/>
            <a:chExt cx="2784" cy="480"/>
          </a:xfrm>
        </p:grpSpPr>
        <p:sp>
          <p:nvSpPr>
            <p:cNvPr id="67599" name="Rectangle 17"/>
            <p:cNvSpPr>
              <a:spLocks noChangeArrowheads="1"/>
            </p:cNvSpPr>
            <p:nvPr/>
          </p:nvSpPr>
          <p:spPr bwMode="auto">
            <a:xfrm>
              <a:off x="3888" y="3264"/>
              <a:ext cx="1872" cy="240"/>
            </a:xfrm>
            <a:prstGeom prst="rect">
              <a:avLst/>
            </a:prstGeom>
            <a:solidFill>
              <a:srgbClr val="A50021"/>
            </a:solidFill>
            <a:ln w="9525">
              <a:noFill/>
              <a:miter lim="800000"/>
              <a:headEnd/>
              <a:tailEnd/>
            </a:ln>
          </p:spPr>
          <p:txBody>
            <a:bodyPr wrap="none" anchor="ctr"/>
            <a:lstStyle/>
            <a:p>
              <a:endParaRPr lang="en-US"/>
            </a:p>
          </p:txBody>
        </p:sp>
        <p:sp>
          <p:nvSpPr>
            <p:cNvPr id="67600" name="Rectangle 19"/>
            <p:cNvSpPr>
              <a:spLocks noChangeArrowheads="1"/>
            </p:cNvSpPr>
            <p:nvPr/>
          </p:nvSpPr>
          <p:spPr bwMode="auto">
            <a:xfrm>
              <a:off x="2976" y="3504"/>
              <a:ext cx="2784" cy="240"/>
            </a:xfrm>
            <a:prstGeom prst="rect">
              <a:avLst/>
            </a:prstGeom>
            <a:solidFill>
              <a:srgbClr val="A50021"/>
            </a:solidFill>
            <a:ln w="9525">
              <a:noFill/>
              <a:miter lim="800000"/>
              <a:headEnd/>
              <a:tailEnd/>
            </a:ln>
          </p:spPr>
          <p:txBody>
            <a:bodyPr wrap="none" anchor="ctr"/>
            <a:lstStyle/>
            <a:p>
              <a:endParaRPr lang="en-US"/>
            </a:p>
          </p:txBody>
        </p:sp>
      </p:grpSp>
      <p:grpSp>
        <p:nvGrpSpPr>
          <p:cNvPr id="3" name="Group 18"/>
          <p:cNvGrpSpPr>
            <a:grpSpLocks/>
          </p:cNvGrpSpPr>
          <p:nvPr/>
        </p:nvGrpSpPr>
        <p:grpSpPr bwMode="auto">
          <a:xfrm>
            <a:off x="152400" y="4724400"/>
            <a:ext cx="4343400" cy="1143000"/>
            <a:chOff x="96" y="2976"/>
            <a:chExt cx="2736" cy="720"/>
          </a:xfrm>
        </p:grpSpPr>
        <p:sp>
          <p:nvSpPr>
            <p:cNvPr id="67596" name="Rectangle 14"/>
            <p:cNvSpPr>
              <a:spLocks noChangeArrowheads="1"/>
            </p:cNvSpPr>
            <p:nvPr/>
          </p:nvSpPr>
          <p:spPr bwMode="auto">
            <a:xfrm>
              <a:off x="2544" y="2976"/>
              <a:ext cx="288" cy="240"/>
            </a:xfrm>
            <a:prstGeom prst="rect">
              <a:avLst/>
            </a:prstGeom>
            <a:solidFill>
              <a:srgbClr val="A50021"/>
            </a:solidFill>
            <a:ln w="9525">
              <a:noFill/>
              <a:miter lim="800000"/>
              <a:headEnd/>
              <a:tailEnd/>
            </a:ln>
          </p:spPr>
          <p:txBody>
            <a:bodyPr wrap="none" anchor="ctr"/>
            <a:lstStyle/>
            <a:p>
              <a:endParaRPr lang="en-US"/>
            </a:p>
          </p:txBody>
        </p:sp>
        <p:sp>
          <p:nvSpPr>
            <p:cNvPr id="67597" name="Rectangle 15"/>
            <p:cNvSpPr>
              <a:spLocks noChangeArrowheads="1"/>
            </p:cNvSpPr>
            <p:nvPr/>
          </p:nvSpPr>
          <p:spPr bwMode="auto">
            <a:xfrm>
              <a:off x="96" y="3216"/>
              <a:ext cx="2736" cy="240"/>
            </a:xfrm>
            <a:prstGeom prst="rect">
              <a:avLst/>
            </a:prstGeom>
            <a:solidFill>
              <a:srgbClr val="A50021"/>
            </a:solidFill>
            <a:ln w="9525">
              <a:noFill/>
              <a:miter lim="800000"/>
              <a:headEnd/>
              <a:tailEnd/>
            </a:ln>
          </p:spPr>
          <p:txBody>
            <a:bodyPr wrap="none" anchor="ctr"/>
            <a:lstStyle/>
            <a:p>
              <a:endParaRPr lang="en-US"/>
            </a:p>
          </p:txBody>
        </p:sp>
        <p:sp>
          <p:nvSpPr>
            <p:cNvPr id="67598" name="Rectangle 16"/>
            <p:cNvSpPr>
              <a:spLocks noChangeArrowheads="1"/>
            </p:cNvSpPr>
            <p:nvPr/>
          </p:nvSpPr>
          <p:spPr bwMode="auto">
            <a:xfrm>
              <a:off x="96" y="3456"/>
              <a:ext cx="1440" cy="240"/>
            </a:xfrm>
            <a:prstGeom prst="rect">
              <a:avLst/>
            </a:prstGeom>
            <a:solidFill>
              <a:srgbClr val="A50021"/>
            </a:solidFill>
            <a:ln w="9525">
              <a:noFill/>
              <a:miter lim="800000"/>
              <a:headEnd/>
              <a:tailEnd/>
            </a:ln>
          </p:spPr>
          <p:txBody>
            <a:bodyPr wrap="none" anchor="ctr"/>
            <a:lstStyle/>
            <a:p>
              <a:endParaRPr lang="en-US"/>
            </a:p>
          </p:txBody>
        </p:sp>
      </p:grpSp>
      <p:sp>
        <p:nvSpPr>
          <p:cNvPr id="67588" name="Rectangle 6"/>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67589" name="Text Box 7"/>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a:t>
            </a:r>
            <a:r>
              <a:rPr lang="en-US" sz="2400" b="1">
                <a:solidFill>
                  <a:schemeClr val="bg1"/>
                </a:solidFill>
              </a:rPr>
              <a:t>in psalms and hymns and spiritual songs,</a:t>
            </a:r>
            <a:r>
              <a:rPr lang="en-US" sz="2400" b="1"/>
              <a:t> singing with grace in your hearts to the Lord.</a:t>
            </a:r>
          </a:p>
        </p:txBody>
      </p:sp>
      <p:sp>
        <p:nvSpPr>
          <p:cNvPr id="67590" name="Text Box 8"/>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67591" name="Text Box 9"/>
          <p:cNvSpPr txBox="1">
            <a:spLocks noChangeArrowheads="1"/>
          </p:cNvSpPr>
          <p:nvPr/>
        </p:nvSpPr>
        <p:spPr bwMode="auto">
          <a:xfrm>
            <a:off x="47244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a:t>
            </a:r>
            <a:r>
              <a:rPr lang="en-US" sz="2400" b="1">
                <a:solidFill>
                  <a:schemeClr val="bg1"/>
                </a:solidFill>
              </a:rPr>
              <a:t>in psalms and hymns and spiritual songs,</a:t>
            </a:r>
            <a:r>
              <a:rPr lang="en-US" sz="2400" b="1"/>
              <a:t> singing and making melody in your heart to the Lord,</a:t>
            </a:r>
            <a:endParaRPr lang="en-US" sz="3200" b="1"/>
          </a:p>
        </p:txBody>
      </p:sp>
      <p:sp>
        <p:nvSpPr>
          <p:cNvPr id="67592" name="Text Box 10"/>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67593" name="Line 11"/>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4588" name="Text Box 12"/>
          <p:cNvSpPr txBox="1">
            <a:spLocks noChangeArrowheads="1"/>
          </p:cNvSpPr>
          <p:nvPr/>
        </p:nvSpPr>
        <p:spPr bwMode="auto">
          <a:xfrm>
            <a:off x="2362200" y="28194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WHAT?</a:t>
            </a:r>
            <a:r>
              <a:rPr lang="en-US" sz="4400" b="1" dirty="0">
                <a:solidFill>
                  <a:srgbClr val="FFFFCC"/>
                </a:solidFill>
              </a:rPr>
              <a:t> </a:t>
            </a:r>
          </a:p>
        </p:txBody>
      </p:sp>
      <p:sp>
        <p:nvSpPr>
          <p:cNvPr id="24597" name="Text Box 21"/>
          <p:cNvSpPr txBox="1">
            <a:spLocks noChangeArrowheads="1"/>
          </p:cNvSpPr>
          <p:nvPr/>
        </p:nvSpPr>
        <p:spPr bwMode="auto">
          <a:xfrm>
            <a:off x="0" y="685800"/>
            <a:ext cx="9144000" cy="3354388"/>
          </a:xfrm>
          <a:prstGeom prst="rect">
            <a:avLst/>
          </a:prstGeom>
          <a:solidFill>
            <a:schemeClr val="tx1"/>
          </a:solidFill>
          <a:ln w="28575">
            <a:solidFill>
              <a:srgbClr val="99FF33"/>
            </a:solidFill>
            <a:miter lim="800000"/>
            <a:headEnd/>
            <a:tailEnd/>
          </a:ln>
        </p:spPr>
        <p:txBody>
          <a:bodyPr>
            <a:spAutoFit/>
          </a:bodyPr>
          <a:lstStyle/>
          <a:p>
            <a:pPr>
              <a:spcBef>
                <a:spcPct val="50000"/>
              </a:spcBef>
            </a:pPr>
            <a:endParaRPr lang="en-US" sz="3200" b="1">
              <a:solidFill>
                <a:srgbClr val="FFFF00"/>
              </a:solidFill>
            </a:endParaRPr>
          </a:p>
          <a:p>
            <a:pPr>
              <a:spcBef>
                <a:spcPct val="50000"/>
              </a:spcBef>
            </a:pPr>
            <a:r>
              <a:rPr lang="en-US" sz="4000" i="1" u="sng">
                <a:solidFill>
                  <a:srgbClr val="FFFF00"/>
                </a:solidFill>
                <a:latin typeface="Arial Black" pitchFamily="34" charset="0"/>
              </a:rPr>
              <a:t>PSALMS</a:t>
            </a:r>
            <a:r>
              <a:rPr lang="en-US" sz="3200" b="1">
                <a:solidFill>
                  <a:schemeClr val="bg1"/>
                </a:solidFill>
              </a:rPr>
              <a:t> – songs of praise</a:t>
            </a:r>
          </a:p>
          <a:p>
            <a:pPr>
              <a:spcBef>
                <a:spcPct val="50000"/>
              </a:spcBef>
            </a:pPr>
            <a:r>
              <a:rPr lang="en-US" sz="2400" i="1">
                <a:solidFill>
                  <a:srgbClr val="FFFF00"/>
                </a:solidFill>
              </a:rPr>
              <a:t>Hymns</a:t>
            </a:r>
            <a:r>
              <a:rPr lang="en-US" sz="2400" i="1">
                <a:solidFill>
                  <a:schemeClr val="bg1"/>
                </a:solidFill>
              </a:rPr>
              <a:t>  </a:t>
            </a:r>
          </a:p>
          <a:p>
            <a:pPr>
              <a:spcBef>
                <a:spcPct val="50000"/>
              </a:spcBef>
            </a:pPr>
            <a:r>
              <a:rPr lang="en-US" sz="2400" i="1">
                <a:solidFill>
                  <a:srgbClr val="FFFF00"/>
                </a:solidFill>
              </a:rPr>
              <a:t>Spiritual Songs</a:t>
            </a:r>
            <a:r>
              <a:rPr lang="en-US" sz="2400" b="1">
                <a:solidFill>
                  <a:schemeClr val="bg1"/>
                </a:solidFill>
              </a:rPr>
              <a:t> </a:t>
            </a:r>
          </a:p>
          <a:p>
            <a:pPr>
              <a:spcBef>
                <a:spcPct val="50000"/>
              </a:spcBef>
            </a:pPr>
            <a:r>
              <a:rPr lang="en-US" sz="3200" b="1">
                <a:solidFill>
                  <a:schemeClr val="bg1"/>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8"/>
                                        </p:tgtEl>
                                        <p:attrNameLst>
                                          <p:attrName>style.visibility</p:attrName>
                                        </p:attrNameLst>
                                      </p:cBhvr>
                                      <p:to>
                                        <p:strVal val="visible"/>
                                      </p:to>
                                    </p:set>
                                    <p:animEffect transition="in" filter="fade">
                                      <p:cBhvr>
                                        <p:cTn id="7" dur="500"/>
                                        <p:tgtEl>
                                          <p:spTgt spid="245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xit" presetSubtype="0" fill="hold" grpId="1" nodeType="withEffect">
                                  <p:stCondLst>
                                    <p:cond delay="0"/>
                                  </p:stCondLst>
                                  <p:childTnLst>
                                    <p:animEffect transition="out" filter="fade">
                                      <p:cBhvr>
                                        <p:cTn id="14" dur="500"/>
                                        <p:tgtEl>
                                          <p:spTgt spid="24588"/>
                                        </p:tgtEl>
                                      </p:cBhvr>
                                    </p:animEffect>
                                    <p:set>
                                      <p:cBhvr>
                                        <p:cTn id="15" dur="1" fill="hold">
                                          <p:stCondLst>
                                            <p:cond delay="499"/>
                                          </p:stCondLst>
                                        </p:cTn>
                                        <p:tgtEl>
                                          <p:spTgt spid="24588"/>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4597">
                                            <p:bg/>
                                          </p:spTgt>
                                        </p:tgtEl>
                                        <p:attrNameLst>
                                          <p:attrName>style.visibility</p:attrName>
                                        </p:attrNameLst>
                                      </p:cBhvr>
                                      <p:to>
                                        <p:strVal val="visible"/>
                                      </p:to>
                                    </p:set>
                                    <p:animEffect transition="in" filter="fade">
                                      <p:cBhvr>
                                        <p:cTn id="24" dur="500"/>
                                        <p:tgtEl>
                                          <p:spTgt spid="24597">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597">
                                            <p:txEl>
                                              <p:pRg st="1" end="1"/>
                                            </p:txEl>
                                          </p:spTgt>
                                        </p:tgtEl>
                                        <p:attrNameLst>
                                          <p:attrName>style.visibility</p:attrName>
                                        </p:attrNameLst>
                                      </p:cBhvr>
                                      <p:to>
                                        <p:strVal val="visible"/>
                                      </p:to>
                                    </p:set>
                                    <p:animEffect transition="in" filter="fade">
                                      <p:cBhvr>
                                        <p:cTn id="27" dur="500"/>
                                        <p:tgtEl>
                                          <p:spTgt spid="24597">
                                            <p:txEl>
                                              <p:pRg st="1" end="1"/>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597">
                                            <p:txEl>
                                              <p:pRg st="2" end="2"/>
                                            </p:txEl>
                                          </p:spTgt>
                                        </p:tgtEl>
                                        <p:attrNameLst>
                                          <p:attrName>style.visibility</p:attrName>
                                        </p:attrNameLst>
                                      </p:cBhvr>
                                      <p:to>
                                        <p:strVal val="visible"/>
                                      </p:to>
                                    </p:set>
                                    <p:animEffect transition="in" filter="fade">
                                      <p:cBhvr>
                                        <p:cTn id="30" dur="500"/>
                                        <p:tgtEl>
                                          <p:spTgt spid="24597">
                                            <p:txEl>
                                              <p:pRg st="2" end="2"/>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597">
                                            <p:txEl>
                                              <p:pRg st="3" end="3"/>
                                            </p:txEl>
                                          </p:spTgt>
                                        </p:tgtEl>
                                        <p:attrNameLst>
                                          <p:attrName>style.visibility</p:attrName>
                                        </p:attrNameLst>
                                      </p:cBhvr>
                                      <p:to>
                                        <p:strVal val="visible"/>
                                      </p:to>
                                    </p:set>
                                    <p:animEffect transition="in" filter="fade">
                                      <p:cBhvr>
                                        <p:cTn id="33" dur="500"/>
                                        <p:tgtEl>
                                          <p:spTgt spid="24597">
                                            <p:txEl>
                                              <p:pRg st="3" end="3"/>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597">
                                            <p:txEl>
                                              <p:pRg st="4" end="4"/>
                                            </p:txEl>
                                          </p:spTgt>
                                        </p:tgtEl>
                                        <p:attrNameLst>
                                          <p:attrName>style.visibility</p:attrName>
                                        </p:attrNameLst>
                                      </p:cBhvr>
                                      <p:to>
                                        <p:strVal val="visible"/>
                                      </p:to>
                                    </p:set>
                                    <p:animEffect transition="in" filter="fade">
                                      <p:cBhvr>
                                        <p:cTn id="36" dur="500"/>
                                        <p:tgtEl>
                                          <p:spTgt spid="245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8" grpId="0" animBg="1"/>
      <p:bldP spid="24588" grpId="1" animBg="1"/>
      <p:bldP spid="24597" grpId="0" build="allAtOnce"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pPr eaLnBrk="1" hangingPunct="1"/>
            <a:r>
              <a:rPr lang="en-US" sz="1800" smtClean="0"/>
              <a:t>644 - PSALM 118 - TITLE</a:t>
            </a:r>
          </a:p>
        </p:txBody>
      </p:sp>
      <p:pic>
        <p:nvPicPr>
          <p:cNvPr id="68611" name="Picture 3" descr="644 - PSALM 118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pPr eaLnBrk="1" hangingPunct="1"/>
            <a:r>
              <a:rPr lang="en-US" sz="1800" smtClean="0"/>
              <a:t>644 - PSALM 118 – 1.1</a:t>
            </a:r>
          </a:p>
        </p:txBody>
      </p:sp>
      <p:pic>
        <p:nvPicPr>
          <p:cNvPr id="69635" name="Picture 3" descr="644 - PSALM 118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pPr eaLnBrk="1" hangingPunct="1"/>
            <a:r>
              <a:rPr lang="en-US" sz="1800" smtClean="0"/>
              <a:t>644 - PSALM 118 – 1.2</a:t>
            </a:r>
          </a:p>
        </p:txBody>
      </p:sp>
      <p:pic>
        <p:nvPicPr>
          <p:cNvPr id="70659" name="Picture 3" descr="644 - PSALM 118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pPr eaLnBrk="1" hangingPunct="1"/>
            <a:r>
              <a:rPr lang="en-US" sz="1800" smtClean="0"/>
              <a:t>644 - PSALM 118 – 2.1</a:t>
            </a:r>
          </a:p>
        </p:txBody>
      </p:sp>
      <p:pic>
        <p:nvPicPr>
          <p:cNvPr id="71683" name="Picture 3" descr="644 - PSALM 118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pPr eaLnBrk="1" hangingPunct="1"/>
            <a:r>
              <a:rPr lang="en-US" sz="1800" smtClean="0"/>
              <a:t>644 - PSALM 118 – 2.2</a:t>
            </a:r>
          </a:p>
        </p:txBody>
      </p:sp>
      <p:pic>
        <p:nvPicPr>
          <p:cNvPr id="72707" name="Picture 3" descr="644 - PSALM 118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pPr eaLnBrk="1" hangingPunct="1"/>
            <a:r>
              <a:rPr lang="en-US" sz="1800" smtClean="0"/>
              <a:t>644 - PSALM 118 – 3.1</a:t>
            </a:r>
          </a:p>
        </p:txBody>
      </p:sp>
      <p:pic>
        <p:nvPicPr>
          <p:cNvPr id="73731" name="Picture 3" descr="644 - PSALM 118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pPr eaLnBrk="1" hangingPunct="1"/>
            <a:r>
              <a:rPr lang="en-US" sz="1800" smtClean="0"/>
              <a:t>644 - PSALM 118 – 3.2</a:t>
            </a:r>
          </a:p>
        </p:txBody>
      </p:sp>
      <p:pic>
        <p:nvPicPr>
          <p:cNvPr id="74755" name="Picture 3" descr="644 - PSALM 118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2"/>
          <p:cNvGrpSpPr>
            <a:grpSpLocks/>
          </p:cNvGrpSpPr>
          <p:nvPr/>
        </p:nvGrpSpPr>
        <p:grpSpPr bwMode="auto">
          <a:xfrm>
            <a:off x="4724400" y="5181600"/>
            <a:ext cx="4419600" cy="762000"/>
            <a:chOff x="2976" y="3264"/>
            <a:chExt cx="2784" cy="480"/>
          </a:xfrm>
        </p:grpSpPr>
        <p:sp>
          <p:nvSpPr>
            <p:cNvPr id="75790" name="Rectangle 3"/>
            <p:cNvSpPr>
              <a:spLocks noChangeArrowheads="1"/>
            </p:cNvSpPr>
            <p:nvPr/>
          </p:nvSpPr>
          <p:spPr bwMode="auto">
            <a:xfrm>
              <a:off x="3888" y="3264"/>
              <a:ext cx="1872" cy="240"/>
            </a:xfrm>
            <a:prstGeom prst="rect">
              <a:avLst/>
            </a:prstGeom>
            <a:solidFill>
              <a:srgbClr val="A50021"/>
            </a:solidFill>
            <a:ln w="9525">
              <a:noFill/>
              <a:miter lim="800000"/>
              <a:headEnd/>
              <a:tailEnd/>
            </a:ln>
          </p:spPr>
          <p:txBody>
            <a:bodyPr wrap="none" anchor="ctr"/>
            <a:lstStyle/>
            <a:p>
              <a:endParaRPr lang="en-US"/>
            </a:p>
          </p:txBody>
        </p:sp>
        <p:sp>
          <p:nvSpPr>
            <p:cNvPr id="75791" name="Rectangle 4"/>
            <p:cNvSpPr>
              <a:spLocks noChangeArrowheads="1"/>
            </p:cNvSpPr>
            <p:nvPr/>
          </p:nvSpPr>
          <p:spPr bwMode="auto">
            <a:xfrm>
              <a:off x="2976" y="3504"/>
              <a:ext cx="2784" cy="240"/>
            </a:xfrm>
            <a:prstGeom prst="rect">
              <a:avLst/>
            </a:prstGeom>
            <a:solidFill>
              <a:srgbClr val="A50021"/>
            </a:solidFill>
            <a:ln w="9525">
              <a:noFill/>
              <a:miter lim="800000"/>
              <a:headEnd/>
              <a:tailEnd/>
            </a:ln>
          </p:spPr>
          <p:txBody>
            <a:bodyPr wrap="none" anchor="ctr"/>
            <a:lstStyle/>
            <a:p>
              <a:endParaRPr lang="en-US"/>
            </a:p>
          </p:txBody>
        </p:sp>
      </p:grpSp>
      <p:grpSp>
        <p:nvGrpSpPr>
          <p:cNvPr id="75779" name="Group 5"/>
          <p:cNvGrpSpPr>
            <a:grpSpLocks/>
          </p:cNvGrpSpPr>
          <p:nvPr/>
        </p:nvGrpSpPr>
        <p:grpSpPr bwMode="auto">
          <a:xfrm>
            <a:off x="152400" y="4724400"/>
            <a:ext cx="4343400" cy="1143000"/>
            <a:chOff x="96" y="2976"/>
            <a:chExt cx="2736" cy="720"/>
          </a:xfrm>
        </p:grpSpPr>
        <p:sp>
          <p:nvSpPr>
            <p:cNvPr id="75787" name="Rectangle 6"/>
            <p:cNvSpPr>
              <a:spLocks noChangeArrowheads="1"/>
            </p:cNvSpPr>
            <p:nvPr/>
          </p:nvSpPr>
          <p:spPr bwMode="auto">
            <a:xfrm>
              <a:off x="2544" y="2976"/>
              <a:ext cx="288" cy="240"/>
            </a:xfrm>
            <a:prstGeom prst="rect">
              <a:avLst/>
            </a:prstGeom>
            <a:solidFill>
              <a:srgbClr val="A50021"/>
            </a:solidFill>
            <a:ln w="9525">
              <a:noFill/>
              <a:miter lim="800000"/>
              <a:headEnd/>
              <a:tailEnd/>
            </a:ln>
          </p:spPr>
          <p:txBody>
            <a:bodyPr wrap="none" anchor="ctr"/>
            <a:lstStyle/>
            <a:p>
              <a:endParaRPr lang="en-US"/>
            </a:p>
          </p:txBody>
        </p:sp>
        <p:sp>
          <p:nvSpPr>
            <p:cNvPr id="75788" name="Rectangle 7"/>
            <p:cNvSpPr>
              <a:spLocks noChangeArrowheads="1"/>
            </p:cNvSpPr>
            <p:nvPr/>
          </p:nvSpPr>
          <p:spPr bwMode="auto">
            <a:xfrm>
              <a:off x="96" y="3216"/>
              <a:ext cx="2736" cy="240"/>
            </a:xfrm>
            <a:prstGeom prst="rect">
              <a:avLst/>
            </a:prstGeom>
            <a:solidFill>
              <a:srgbClr val="A50021"/>
            </a:solidFill>
            <a:ln w="9525">
              <a:noFill/>
              <a:miter lim="800000"/>
              <a:headEnd/>
              <a:tailEnd/>
            </a:ln>
          </p:spPr>
          <p:txBody>
            <a:bodyPr wrap="none" anchor="ctr"/>
            <a:lstStyle/>
            <a:p>
              <a:endParaRPr lang="en-US"/>
            </a:p>
          </p:txBody>
        </p:sp>
        <p:sp>
          <p:nvSpPr>
            <p:cNvPr id="75789" name="Rectangle 8"/>
            <p:cNvSpPr>
              <a:spLocks noChangeArrowheads="1"/>
            </p:cNvSpPr>
            <p:nvPr/>
          </p:nvSpPr>
          <p:spPr bwMode="auto">
            <a:xfrm>
              <a:off x="96" y="3456"/>
              <a:ext cx="1440" cy="240"/>
            </a:xfrm>
            <a:prstGeom prst="rect">
              <a:avLst/>
            </a:prstGeom>
            <a:solidFill>
              <a:srgbClr val="A50021"/>
            </a:solidFill>
            <a:ln w="9525">
              <a:noFill/>
              <a:miter lim="800000"/>
              <a:headEnd/>
              <a:tailEnd/>
            </a:ln>
          </p:spPr>
          <p:txBody>
            <a:bodyPr wrap="none" anchor="ctr"/>
            <a:lstStyle/>
            <a:p>
              <a:endParaRPr lang="en-US"/>
            </a:p>
          </p:txBody>
        </p:sp>
      </p:grpSp>
      <p:sp>
        <p:nvSpPr>
          <p:cNvPr id="75780" name="Rectangle 9"/>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75781" name="Text Box 10"/>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a:t>
            </a:r>
            <a:r>
              <a:rPr lang="en-US" sz="2400" b="1">
                <a:solidFill>
                  <a:schemeClr val="bg1"/>
                </a:solidFill>
              </a:rPr>
              <a:t>in psalms and hymns and spiritual songs,</a:t>
            </a:r>
            <a:r>
              <a:rPr lang="en-US" sz="2400" b="1"/>
              <a:t> singing with grace in your hearts to the Lord.</a:t>
            </a:r>
          </a:p>
        </p:txBody>
      </p:sp>
      <p:sp>
        <p:nvSpPr>
          <p:cNvPr id="75782" name="Text Box 11"/>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75783" name="Text Box 12"/>
          <p:cNvSpPr txBox="1">
            <a:spLocks noChangeArrowheads="1"/>
          </p:cNvSpPr>
          <p:nvPr/>
        </p:nvSpPr>
        <p:spPr bwMode="auto">
          <a:xfrm>
            <a:off x="47244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a:t>
            </a:r>
            <a:r>
              <a:rPr lang="en-US" sz="2400" b="1">
                <a:solidFill>
                  <a:schemeClr val="bg1"/>
                </a:solidFill>
              </a:rPr>
              <a:t>in psalms and hymns and spiritual songs,</a:t>
            </a:r>
            <a:r>
              <a:rPr lang="en-US" sz="2400" b="1"/>
              <a:t> singing and making melody in your heart to the Lord,</a:t>
            </a:r>
            <a:endParaRPr lang="en-US" sz="3200" b="1"/>
          </a:p>
        </p:txBody>
      </p:sp>
      <p:sp>
        <p:nvSpPr>
          <p:cNvPr id="75784" name="Text Box 13"/>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75785" name="Line 14"/>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53264" name="Text Box 16"/>
          <p:cNvSpPr txBox="1">
            <a:spLocks noChangeArrowheads="1"/>
          </p:cNvSpPr>
          <p:nvPr/>
        </p:nvSpPr>
        <p:spPr bwMode="auto">
          <a:xfrm>
            <a:off x="0" y="685800"/>
            <a:ext cx="9144000" cy="3354388"/>
          </a:xfrm>
          <a:prstGeom prst="rect">
            <a:avLst/>
          </a:prstGeom>
          <a:solidFill>
            <a:schemeClr val="tx1"/>
          </a:solidFill>
          <a:ln w="28575">
            <a:solidFill>
              <a:srgbClr val="99FF33"/>
            </a:solidFill>
            <a:miter lim="800000"/>
            <a:headEnd/>
            <a:tailEnd/>
          </a:ln>
        </p:spPr>
        <p:txBody>
          <a:bodyPr>
            <a:spAutoFit/>
          </a:bodyPr>
          <a:lstStyle/>
          <a:p>
            <a:pPr>
              <a:spcBef>
                <a:spcPct val="50000"/>
              </a:spcBef>
            </a:pPr>
            <a:endParaRPr lang="en-US" sz="3200" i="1">
              <a:solidFill>
                <a:srgbClr val="FFFF00"/>
              </a:solidFill>
            </a:endParaRPr>
          </a:p>
          <a:p>
            <a:pPr>
              <a:spcBef>
                <a:spcPct val="50000"/>
              </a:spcBef>
            </a:pPr>
            <a:r>
              <a:rPr lang="en-US" sz="2400" i="1">
                <a:solidFill>
                  <a:srgbClr val="FFFF00"/>
                </a:solidFill>
              </a:rPr>
              <a:t>Psalms</a:t>
            </a:r>
            <a:r>
              <a:rPr lang="en-US" sz="2400" i="1">
                <a:solidFill>
                  <a:schemeClr val="bg1"/>
                </a:solidFill>
              </a:rPr>
              <a:t> –</a:t>
            </a:r>
            <a:r>
              <a:rPr lang="en-US" sz="2400" b="1">
                <a:solidFill>
                  <a:schemeClr val="bg1"/>
                </a:solidFill>
              </a:rPr>
              <a:t> </a:t>
            </a:r>
            <a:r>
              <a:rPr lang="en-US" sz="2400" i="1">
                <a:solidFill>
                  <a:schemeClr val="bg1"/>
                </a:solidFill>
              </a:rPr>
              <a:t>songs of praise</a:t>
            </a:r>
          </a:p>
          <a:p>
            <a:pPr>
              <a:spcBef>
                <a:spcPct val="50000"/>
              </a:spcBef>
            </a:pPr>
            <a:r>
              <a:rPr lang="en-US" sz="4000" u="sng">
                <a:solidFill>
                  <a:srgbClr val="FFFF00"/>
                </a:solidFill>
                <a:latin typeface="Arial Black" pitchFamily="34" charset="0"/>
              </a:rPr>
              <a:t>HYMNS</a:t>
            </a:r>
            <a:r>
              <a:rPr lang="en-US" sz="3200" b="1">
                <a:solidFill>
                  <a:schemeClr val="bg1"/>
                </a:solidFill>
              </a:rPr>
              <a:t> – songs of praise &amp; thanksgiving</a:t>
            </a:r>
          </a:p>
          <a:p>
            <a:pPr>
              <a:spcBef>
                <a:spcPct val="50000"/>
              </a:spcBef>
            </a:pPr>
            <a:r>
              <a:rPr lang="en-US" sz="2400" i="1">
                <a:solidFill>
                  <a:srgbClr val="FFFF00"/>
                </a:solidFill>
              </a:rPr>
              <a:t>Spiritual Songs</a:t>
            </a:r>
          </a:p>
          <a:p>
            <a:pPr>
              <a:spcBef>
                <a:spcPct val="50000"/>
              </a:spcBef>
            </a:pPr>
            <a:r>
              <a:rPr lang="en-US" sz="2400" b="1">
                <a:solidFill>
                  <a:schemeClr val="bg1"/>
                </a:solidFill>
              </a:rPr>
              <a:t> </a:t>
            </a:r>
            <a:r>
              <a:rPr lang="en-US" sz="3200" b="1">
                <a:solidFill>
                  <a:schemeClr val="bg1"/>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264"/>
                                        </p:tgtEl>
                                        <p:attrNameLst>
                                          <p:attrName>style.visibility</p:attrName>
                                        </p:attrNameLst>
                                      </p:cBhvr>
                                      <p:to>
                                        <p:strVal val="visible"/>
                                      </p:to>
                                    </p:set>
                                    <p:animEffect transition="in" filter="fade">
                                      <p:cBhvr>
                                        <p:cTn id="7" dur="500"/>
                                        <p:tgtEl>
                                          <p:spTgt spid="53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4"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pPr eaLnBrk="1" hangingPunct="1"/>
            <a:r>
              <a:rPr lang="en-US" sz="1800" smtClean="0"/>
              <a:t>034 - WORTHY ART THOU – TITLE </a:t>
            </a:r>
          </a:p>
        </p:txBody>
      </p:sp>
      <p:pic>
        <p:nvPicPr>
          <p:cNvPr id="76803" name="Picture 3" descr="034 - WORTHY ART THOU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pPr eaLnBrk="1" hangingPunct="1"/>
            <a:r>
              <a:rPr lang="en-US" sz="1800" smtClean="0"/>
              <a:t>034 - WORTHY ART THOU – 1.1</a:t>
            </a:r>
          </a:p>
        </p:txBody>
      </p:sp>
      <p:pic>
        <p:nvPicPr>
          <p:cNvPr id="77827" name="Picture 3" descr="034 - WORTHY ART THOU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pPr eaLnBrk="1" hangingPunct="1"/>
            <a:r>
              <a:rPr lang="en-US" sz="1800" smtClean="0"/>
              <a:t>034 - WORTHY ART THOU – 1.2</a:t>
            </a:r>
          </a:p>
        </p:txBody>
      </p:sp>
      <p:pic>
        <p:nvPicPr>
          <p:cNvPr id="78851" name="Picture 3" descr="034 - WORTHY ART THOU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pPr eaLnBrk="1" hangingPunct="1"/>
            <a:r>
              <a:rPr lang="en-US" sz="1800" smtClean="0"/>
              <a:t>034 - WORTHY ART THOU – 1.3-C1</a:t>
            </a:r>
          </a:p>
        </p:txBody>
      </p:sp>
      <p:pic>
        <p:nvPicPr>
          <p:cNvPr id="79875" name="Picture 3" descr="034 - WORTHY ART THOU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pPr eaLnBrk="1" hangingPunct="1"/>
            <a:r>
              <a:rPr lang="en-US" sz="1800" smtClean="0"/>
              <a:t>034 - WORTHY ART THOU – 1.4-C2</a:t>
            </a:r>
          </a:p>
        </p:txBody>
      </p:sp>
      <p:pic>
        <p:nvPicPr>
          <p:cNvPr id="80899" name="Picture 3" descr="034 - WORTHY ART THOU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
        <p:nvSpPr>
          <p:cNvPr id="4" name="TextBox 3"/>
          <p:cNvSpPr txBox="1"/>
          <p:nvPr/>
        </p:nvSpPr>
        <p:spPr>
          <a:xfrm>
            <a:off x="7391400" y="6324600"/>
            <a:ext cx="1752600" cy="307975"/>
          </a:xfrm>
          <a:prstGeom prst="rect">
            <a:avLst/>
          </a:prstGeom>
          <a:solidFill>
            <a:schemeClr val="bg1"/>
          </a:solidFill>
        </p:spPr>
        <p:txBody>
          <a:bodyPr>
            <a:spAutoFit/>
          </a:bodyPr>
          <a:lstStyle/>
          <a:p>
            <a:pPr algn="ctr">
              <a:defRPr/>
            </a:pPr>
            <a:r>
              <a:rPr lang="en-US" sz="1400" b="1" dirty="0">
                <a:latin typeface="+mn-lt"/>
              </a:rPr>
              <a:t>End of Song</a:t>
            </a:r>
          </a:p>
        </p:txBody>
      </p:sp>
    </p:spTree>
  </p:cSld>
  <p:clrMapOvr>
    <a:masterClrMapping/>
  </p:clrMapOvr>
  <p:transition>
    <p:wipe dir="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2" name="Group 2"/>
          <p:cNvGrpSpPr>
            <a:grpSpLocks/>
          </p:cNvGrpSpPr>
          <p:nvPr/>
        </p:nvGrpSpPr>
        <p:grpSpPr bwMode="auto">
          <a:xfrm>
            <a:off x="4724400" y="5181600"/>
            <a:ext cx="4419600" cy="762000"/>
            <a:chOff x="2976" y="3264"/>
            <a:chExt cx="2784" cy="480"/>
          </a:xfrm>
        </p:grpSpPr>
        <p:sp>
          <p:nvSpPr>
            <p:cNvPr id="81934" name="Rectangle 3"/>
            <p:cNvSpPr>
              <a:spLocks noChangeArrowheads="1"/>
            </p:cNvSpPr>
            <p:nvPr/>
          </p:nvSpPr>
          <p:spPr bwMode="auto">
            <a:xfrm>
              <a:off x="3888" y="3264"/>
              <a:ext cx="1872" cy="240"/>
            </a:xfrm>
            <a:prstGeom prst="rect">
              <a:avLst/>
            </a:prstGeom>
            <a:solidFill>
              <a:srgbClr val="A50021"/>
            </a:solidFill>
            <a:ln w="9525">
              <a:noFill/>
              <a:miter lim="800000"/>
              <a:headEnd/>
              <a:tailEnd/>
            </a:ln>
          </p:spPr>
          <p:txBody>
            <a:bodyPr wrap="none" anchor="ctr"/>
            <a:lstStyle/>
            <a:p>
              <a:endParaRPr lang="en-US"/>
            </a:p>
          </p:txBody>
        </p:sp>
        <p:sp>
          <p:nvSpPr>
            <p:cNvPr id="81935" name="Rectangle 4"/>
            <p:cNvSpPr>
              <a:spLocks noChangeArrowheads="1"/>
            </p:cNvSpPr>
            <p:nvPr/>
          </p:nvSpPr>
          <p:spPr bwMode="auto">
            <a:xfrm>
              <a:off x="2976" y="3504"/>
              <a:ext cx="2784" cy="240"/>
            </a:xfrm>
            <a:prstGeom prst="rect">
              <a:avLst/>
            </a:prstGeom>
            <a:solidFill>
              <a:srgbClr val="A50021"/>
            </a:solidFill>
            <a:ln w="9525">
              <a:noFill/>
              <a:miter lim="800000"/>
              <a:headEnd/>
              <a:tailEnd/>
            </a:ln>
          </p:spPr>
          <p:txBody>
            <a:bodyPr wrap="none" anchor="ctr"/>
            <a:lstStyle/>
            <a:p>
              <a:endParaRPr lang="en-US"/>
            </a:p>
          </p:txBody>
        </p:sp>
      </p:grpSp>
      <p:grpSp>
        <p:nvGrpSpPr>
          <p:cNvPr id="81923" name="Group 5"/>
          <p:cNvGrpSpPr>
            <a:grpSpLocks/>
          </p:cNvGrpSpPr>
          <p:nvPr/>
        </p:nvGrpSpPr>
        <p:grpSpPr bwMode="auto">
          <a:xfrm>
            <a:off x="152400" y="4724400"/>
            <a:ext cx="4343400" cy="1143000"/>
            <a:chOff x="96" y="2976"/>
            <a:chExt cx="2736" cy="720"/>
          </a:xfrm>
        </p:grpSpPr>
        <p:sp>
          <p:nvSpPr>
            <p:cNvPr id="81931" name="Rectangle 6"/>
            <p:cNvSpPr>
              <a:spLocks noChangeArrowheads="1"/>
            </p:cNvSpPr>
            <p:nvPr/>
          </p:nvSpPr>
          <p:spPr bwMode="auto">
            <a:xfrm>
              <a:off x="2544" y="2976"/>
              <a:ext cx="288" cy="240"/>
            </a:xfrm>
            <a:prstGeom prst="rect">
              <a:avLst/>
            </a:prstGeom>
            <a:solidFill>
              <a:srgbClr val="A50021"/>
            </a:solidFill>
            <a:ln w="9525">
              <a:noFill/>
              <a:miter lim="800000"/>
              <a:headEnd/>
              <a:tailEnd/>
            </a:ln>
          </p:spPr>
          <p:txBody>
            <a:bodyPr wrap="none" anchor="ctr"/>
            <a:lstStyle/>
            <a:p>
              <a:endParaRPr lang="en-US"/>
            </a:p>
          </p:txBody>
        </p:sp>
        <p:sp>
          <p:nvSpPr>
            <p:cNvPr id="81932" name="Rectangle 7"/>
            <p:cNvSpPr>
              <a:spLocks noChangeArrowheads="1"/>
            </p:cNvSpPr>
            <p:nvPr/>
          </p:nvSpPr>
          <p:spPr bwMode="auto">
            <a:xfrm>
              <a:off x="96" y="3216"/>
              <a:ext cx="2736" cy="240"/>
            </a:xfrm>
            <a:prstGeom prst="rect">
              <a:avLst/>
            </a:prstGeom>
            <a:solidFill>
              <a:srgbClr val="A50021"/>
            </a:solidFill>
            <a:ln w="9525">
              <a:noFill/>
              <a:miter lim="800000"/>
              <a:headEnd/>
              <a:tailEnd/>
            </a:ln>
          </p:spPr>
          <p:txBody>
            <a:bodyPr wrap="none" anchor="ctr"/>
            <a:lstStyle/>
            <a:p>
              <a:endParaRPr lang="en-US"/>
            </a:p>
          </p:txBody>
        </p:sp>
        <p:sp>
          <p:nvSpPr>
            <p:cNvPr id="81933" name="Rectangle 8"/>
            <p:cNvSpPr>
              <a:spLocks noChangeArrowheads="1"/>
            </p:cNvSpPr>
            <p:nvPr/>
          </p:nvSpPr>
          <p:spPr bwMode="auto">
            <a:xfrm>
              <a:off x="96" y="3456"/>
              <a:ext cx="1440" cy="240"/>
            </a:xfrm>
            <a:prstGeom prst="rect">
              <a:avLst/>
            </a:prstGeom>
            <a:solidFill>
              <a:srgbClr val="A50021"/>
            </a:solidFill>
            <a:ln w="9525">
              <a:noFill/>
              <a:miter lim="800000"/>
              <a:headEnd/>
              <a:tailEnd/>
            </a:ln>
          </p:spPr>
          <p:txBody>
            <a:bodyPr wrap="none" anchor="ctr"/>
            <a:lstStyle/>
            <a:p>
              <a:endParaRPr lang="en-US"/>
            </a:p>
          </p:txBody>
        </p:sp>
      </p:grpSp>
      <p:sp>
        <p:nvSpPr>
          <p:cNvPr id="81924" name="Rectangle 9"/>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1925" name="Text Box 10"/>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a:t>
            </a:r>
            <a:r>
              <a:rPr lang="en-US" sz="2400" b="1">
                <a:solidFill>
                  <a:schemeClr val="bg1"/>
                </a:solidFill>
              </a:rPr>
              <a:t>in psalms and hymns and spiritual songs,</a:t>
            </a:r>
            <a:r>
              <a:rPr lang="en-US" sz="2400" b="1"/>
              <a:t> singing with grace in your hearts to the Lord.</a:t>
            </a:r>
          </a:p>
        </p:txBody>
      </p:sp>
      <p:sp>
        <p:nvSpPr>
          <p:cNvPr id="81926" name="Text Box 11"/>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81927" name="Text Box 12"/>
          <p:cNvSpPr txBox="1">
            <a:spLocks noChangeArrowheads="1"/>
          </p:cNvSpPr>
          <p:nvPr/>
        </p:nvSpPr>
        <p:spPr bwMode="auto">
          <a:xfrm>
            <a:off x="47244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a:t>
            </a:r>
            <a:r>
              <a:rPr lang="en-US" sz="2400" b="1">
                <a:solidFill>
                  <a:schemeClr val="bg1"/>
                </a:solidFill>
              </a:rPr>
              <a:t>in psalms and hymns and spiritual songs,</a:t>
            </a:r>
            <a:r>
              <a:rPr lang="en-US" sz="2400" b="1"/>
              <a:t> singing and making melody in your heart to the Lord,</a:t>
            </a:r>
            <a:endParaRPr lang="en-US" sz="3200" b="1"/>
          </a:p>
        </p:txBody>
      </p:sp>
      <p:sp>
        <p:nvSpPr>
          <p:cNvPr id="81928" name="Text Box 13"/>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81929" name="Line 14"/>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52240" name="Text Box 16"/>
          <p:cNvSpPr txBox="1">
            <a:spLocks noChangeArrowheads="1"/>
          </p:cNvSpPr>
          <p:nvPr/>
        </p:nvSpPr>
        <p:spPr bwMode="auto">
          <a:xfrm>
            <a:off x="0" y="685800"/>
            <a:ext cx="9144000" cy="4216400"/>
          </a:xfrm>
          <a:prstGeom prst="rect">
            <a:avLst/>
          </a:prstGeom>
          <a:solidFill>
            <a:schemeClr val="tx1"/>
          </a:solidFill>
          <a:ln w="28575">
            <a:solidFill>
              <a:srgbClr val="99FF33"/>
            </a:solidFill>
            <a:miter lim="800000"/>
            <a:headEnd/>
            <a:tailEnd/>
          </a:ln>
        </p:spPr>
        <p:txBody>
          <a:bodyPr>
            <a:spAutoFit/>
          </a:bodyPr>
          <a:lstStyle/>
          <a:p>
            <a:pPr>
              <a:spcBef>
                <a:spcPct val="50000"/>
              </a:spcBef>
            </a:pPr>
            <a:endParaRPr lang="en-US" sz="1600" i="1">
              <a:solidFill>
                <a:srgbClr val="FFFF00"/>
              </a:solidFill>
            </a:endParaRPr>
          </a:p>
          <a:p>
            <a:pPr>
              <a:spcBef>
                <a:spcPct val="50000"/>
              </a:spcBef>
            </a:pPr>
            <a:r>
              <a:rPr lang="en-US" sz="2400" i="1">
                <a:solidFill>
                  <a:srgbClr val="FFFF00"/>
                </a:solidFill>
              </a:rPr>
              <a:t>Psalms</a:t>
            </a:r>
            <a:r>
              <a:rPr lang="en-US" sz="2400" i="1">
                <a:solidFill>
                  <a:schemeClr val="bg1"/>
                </a:solidFill>
              </a:rPr>
              <a:t> </a:t>
            </a:r>
            <a:r>
              <a:rPr lang="en-US" sz="2400" b="1">
                <a:solidFill>
                  <a:schemeClr val="bg1"/>
                </a:solidFill>
              </a:rPr>
              <a:t>– </a:t>
            </a:r>
            <a:r>
              <a:rPr lang="en-US" sz="2400" i="1">
                <a:solidFill>
                  <a:schemeClr val="bg1"/>
                </a:solidFill>
              </a:rPr>
              <a:t>songs of praise</a:t>
            </a:r>
          </a:p>
          <a:p>
            <a:pPr>
              <a:spcBef>
                <a:spcPct val="50000"/>
              </a:spcBef>
            </a:pPr>
            <a:r>
              <a:rPr lang="en-US" sz="2400" i="1">
                <a:solidFill>
                  <a:srgbClr val="FFFF00"/>
                </a:solidFill>
              </a:rPr>
              <a:t>Hymns</a:t>
            </a:r>
            <a:r>
              <a:rPr lang="en-US" sz="2400" i="1">
                <a:solidFill>
                  <a:schemeClr val="bg1"/>
                </a:solidFill>
              </a:rPr>
              <a:t> </a:t>
            </a:r>
            <a:r>
              <a:rPr lang="en-US" sz="2400" b="1">
                <a:solidFill>
                  <a:schemeClr val="bg1"/>
                </a:solidFill>
              </a:rPr>
              <a:t>– </a:t>
            </a:r>
            <a:r>
              <a:rPr lang="en-US" sz="2400" i="1">
                <a:solidFill>
                  <a:schemeClr val="bg1"/>
                </a:solidFill>
              </a:rPr>
              <a:t>songs of praise &amp; thanksgiving</a:t>
            </a:r>
          </a:p>
          <a:p>
            <a:pPr>
              <a:spcBef>
                <a:spcPct val="50000"/>
              </a:spcBef>
            </a:pPr>
            <a:r>
              <a:rPr lang="en-US" sz="4000" u="sng">
                <a:solidFill>
                  <a:srgbClr val="FFFF00"/>
                </a:solidFill>
                <a:latin typeface="Arial Black" pitchFamily="34" charset="0"/>
              </a:rPr>
              <a:t>SPIRITUAL SONGS</a:t>
            </a:r>
            <a:r>
              <a:rPr lang="en-US" sz="4000">
                <a:solidFill>
                  <a:schemeClr val="bg1"/>
                </a:solidFill>
                <a:latin typeface="Arial Black" pitchFamily="34" charset="0"/>
              </a:rPr>
              <a:t> </a:t>
            </a:r>
            <a:r>
              <a:rPr lang="en-US" sz="3200" b="1">
                <a:solidFill>
                  <a:schemeClr val="bg1"/>
                </a:solidFill>
              </a:rPr>
              <a:t>– 			includes psalms &amp; hymns, but the 	expression emphasizes the importance 	of heart motivation.</a:t>
            </a:r>
          </a:p>
          <a:p>
            <a:pPr>
              <a:spcBef>
                <a:spcPct val="50000"/>
              </a:spcBef>
            </a:pPr>
            <a:endParaRPr lang="en-US" sz="1600" b="1">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2240"/>
                                        </p:tgtEl>
                                        <p:attrNameLst>
                                          <p:attrName>style.visibility</p:attrName>
                                        </p:attrNameLst>
                                      </p:cBhvr>
                                      <p:to>
                                        <p:strVal val="visible"/>
                                      </p:to>
                                    </p:set>
                                    <p:animEffect transition="in" filter="fade">
                                      <p:cBhvr>
                                        <p:cTn id="7" dur="500"/>
                                        <p:tgtEl>
                                          <p:spTgt spid="52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4724400" y="5943600"/>
            <a:ext cx="4419600" cy="762000"/>
            <a:chOff x="2976" y="3744"/>
            <a:chExt cx="2784" cy="480"/>
          </a:xfrm>
        </p:grpSpPr>
        <p:sp>
          <p:nvSpPr>
            <p:cNvPr id="82957" name="Rectangle 23"/>
            <p:cNvSpPr>
              <a:spLocks noChangeArrowheads="1"/>
            </p:cNvSpPr>
            <p:nvPr/>
          </p:nvSpPr>
          <p:spPr bwMode="auto">
            <a:xfrm>
              <a:off x="2976" y="3984"/>
              <a:ext cx="1248" cy="240"/>
            </a:xfrm>
            <a:prstGeom prst="rect">
              <a:avLst/>
            </a:prstGeom>
            <a:solidFill>
              <a:srgbClr val="A50021"/>
            </a:solidFill>
            <a:ln w="9525">
              <a:noFill/>
              <a:miter lim="800000"/>
              <a:headEnd/>
              <a:tailEnd/>
            </a:ln>
          </p:spPr>
          <p:txBody>
            <a:bodyPr wrap="none" anchor="ctr"/>
            <a:lstStyle/>
            <a:p>
              <a:endParaRPr lang="en-US"/>
            </a:p>
          </p:txBody>
        </p:sp>
        <p:sp>
          <p:nvSpPr>
            <p:cNvPr id="82958" name="Rectangle 22"/>
            <p:cNvSpPr>
              <a:spLocks noChangeArrowheads="1"/>
            </p:cNvSpPr>
            <p:nvPr/>
          </p:nvSpPr>
          <p:spPr bwMode="auto">
            <a:xfrm>
              <a:off x="4224" y="3744"/>
              <a:ext cx="1536" cy="240"/>
            </a:xfrm>
            <a:prstGeom prst="rect">
              <a:avLst/>
            </a:prstGeom>
            <a:solidFill>
              <a:srgbClr val="A50021"/>
            </a:solidFill>
            <a:ln w="9525">
              <a:noFill/>
              <a:miter lim="800000"/>
              <a:headEnd/>
              <a:tailEnd/>
            </a:ln>
          </p:spPr>
          <p:txBody>
            <a:bodyPr wrap="none" anchor="ctr"/>
            <a:lstStyle/>
            <a:p>
              <a:endParaRPr lang="en-US"/>
            </a:p>
          </p:txBody>
        </p:sp>
      </p:grpSp>
      <p:grpSp>
        <p:nvGrpSpPr>
          <p:cNvPr id="3" name="Group 24"/>
          <p:cNvGrpSpPr>
            <a:grpSpLocks/>
          </p:cNvGrpSpPr>
          <p:nvPr/>
        </p:nvGrpSpPr>
        <p:grpSpPr bwMode="auto">
          <a:xfrm>
            <a:off x="76200" y="5486400"/>
            <a:ext cx="4419600" cy="762000"/>
            <a:chOff x="48" y="3456"/>
            <a:chExt cx="2784" cy="480"/>
          </a:xfrm>
        </p:grpSpPr>
        <p:sp>
          <p:nvSpPr>
            <p:cNvPr id="82955" name="Rectangle 17"/>
            <p:cNvSpPr>
              <a:spLocks noChangeArrowheads="1"/>
            </p:cNvSpPr>
            <p:nvPr/>
          </p:nvSpPr>
          <p:spPr bwMode="auto">
            <a:xfrm>
              <a:off x="2352" y="3456"/>
              <a:ext cx="480" cy="240"/>
            </a:xfrm>
            <a:prstGeom prst="rect">
              <a:avLst/>
            </a:prstGeom>
            <a:solidFill>
              <a:srgbClr val="A50021"/>
            </a:solidFill>
            <a:ln w="9525">
              <a:noFill/>
              <a:miter lim="800000"/>
              <a:headEnd/>
              <a:tailEnd/>
            </a:ln>
          </p:spPr>
          <p:txBody>
            <a:bodyPr wrap="none" anchor="ctr"/>
            <a:lstStyle/>
            <a:p>
              <a:endParaRPr lang="en-US"/>
            </a:p>
          </p:txBody>
        </p:sp>
        <p:sp>
          <p:nvSpPr>
            <p:cNvPr id="82956" name="Rectangle 18"/>
            <p:cNvSpPr>
              <a:spLocks noChangeArrowheads="1"/>
            </p:cNvSpPr>
            <p:nvPr/>
          </p:nvSpPr>
          <p:spPr bwMode="auto">
            <a:xfrm>
              <a:off x="48" y="3696"/>
              <a:ext cx="2112" cy="240"/>
            </a:xfrm>
            <a:prstGeom prst="rect">
              <a:avLst/>
            </a:prstGeom>
            <a:solidFill>
              <a:srgbClr val="A50021"/>
            </a:solidFill>
            <a:ln w="9525">
              <a:noFill/>
              <a:miter lim="800000"/>
              <a:headEnd/>
              <a:tailEnd/>
            </a:ln>
          </p:spPr>
          <p:txBody>
            <a:bodyPr wrap="none" anchor="ctr"/>
            <a:lstStyle/>
            <a:p>
              <a:endParaRPr lang="en-US"/>
            </a:p>
          </p:txBody>
        </p:sp>
      </p:grpSp>
      <p:sp>
        <p:nvSpPr>
          <p:cNvPr id="82948" name="Rectangle 9"/>
          <p:cNvSpPr>
            <a:spLocks noChangeArrowheads="1"/>
          </p:cNvSpPr>
          <p:nvPr/>
        </p:nvSpPr>
        <p:spPr bwMode="auto">
          <a:xfrm>
            <a:off x="0" y="0"/>
            <a:ext cx="9144000" cy="685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2949" name="Text Box 10"/>
          <p:cNvSpPr txBox="1">
            <a:spLocks noChangeArrowheads="1"/>
          </p:cNvSpPr>
          <p:nvPr/>
        </p:nvSpPr>
        <p:spPr bwMode="auto">
          <a:xfrm>
            <a:off x="76200" y="914400"/>
            <a:ext cx="4419600" cy="5692775"/>
          </a:xfrm>
          <a:prstGeom prst="rect">
            <a:avLst/>
          </a:prstGeom>
          <a:noFill/>
          <a:ln w="9525">
            <a:noFill/>
            <a:miter lim="800000"/>
            <a:headEnd/>
            <a:tailEnd/>
          </a:ln>
        </p:spPr>
        <p:txBody>
          <a:bodyPr>
            <a:spAutoFit/>
          </a:bodyPr>
          <a:lstStyle/>
          <a:p>
            <a:pPr algn="just"/>
            <a:r>
              <a:rPr lang="en-US" sz="2400" b="1"/>
              <a:t>12	Therefore, as the elect of God, </a:t>
            </a:r>
          </a:p>
          <a:p>
            <a:pPr algn="just"/>
            <a:endParaRPr lang="en-US" sz="800" b="1"/>
          </a:p>
          <a:p>
            <a:pPr algn="just"/>
            <a:endParaRPr lang="en-US" sz="800" b="1"/>
          </a:p>
          <a:p>
            <a:pPr algn="just"/>
            <a:r>
              <a:rPr lang="en-US" sz="2400" b="1"/>
              <a:t>15	let the peace of God rule in your hearts, to which also you were called in one body; 	and be thankful.</a:t>
            </a:r>
          </a:p>
          <a:p>
            <a:pPr algn="just"/>
            <a:endParaRPr lang="en-US" sz="800" b="1"/>
          </a:p>
          <a:p>
            <a:pPr algn="just"/>
            <a:endParaRPr lang="en-US" sz="800" b="1"/>
          </a:p>
          <a:p>
            <a:pPr algn="just"/>
            <a:r>
              <a:rPr lang="en-US" sz="2400" b="1"/>
              <a:t>16	Let the word of Christ dwell in you richly in all wisdom, teaching and admonishing one another in psalms and hymns and spiritual songs, singing </a:t>
            </a:r>
            <a:r>
              <a:rPr lang="en-US" sz="2400" b="1">
                <a:solidFill>
                  <a:schemeClr val="bg1"/>
                </a:solidFill>
              </a:rPr>
              <a:t>with grace in your hearts</a:t>
            </a:r>
            <a:r>
              <a:rPr lang="en-US" sz="2400" b="1"/>
              <a:t> to the Lord.</a:t>
            </a:r>
          </a:p>
        </p:txBody>
      </p:sp>
      <p:sp>
        <p:nvSpPr>
          <p:cNvPr id="82950" name="Text Box 11"/>
          <p:cNvSpPr txBox="1">
            <a:spLocks noChangeArrowheads="1"/>
          </p:cNvSpPr>
          <p:nvPr/>
        </p:nvSpPr>
        <p:spPr bwMode="auto">
          <a:xfrm>
            <a:off x="381000" y="76200"/>
            <a:ext cx="3581400" cy="579438"/>
          </a:xfrm>
          <a:prstGeom prst="rect">
            <a:avLst/>
          </a:prstGeom>
          <a:noFill/>
          <a:ln w="9525">
            <a:noFill/>
            <a:miter lim="800000"/>
            <a:headEnd/>
            <a:tailEnd/>
          </a:ln>
        </p:spPr>
        <p:txBody>
          <a:bodyPr>
            <a:spAutoFit/>
          </a:bodyPr>
          <a:lstStyle/>
          <a:p>
            <a:pPr algn="ctr">
              <a:spcBef>
                <a:spcPct val="50000"/>
              </a:spcBef>
            </a:pPr>
            <a:r>
              <a:rPr lang="en-US" sz="3200" b="1">
                <a:latin typeface="Times New Roman" charset="0"/>
              </a:rPr>
              <a:t>Colossians 3:12-16</a:t>
            </a:r>
          </a:p>
        </p:txBody>
      </p:sp>
      <p:sp>
        <p:nvSpPr>
          <p:cNvPr id="82951" name="Text Box 12"/>
          <p:cNvSpPr txBox="1">
            <a:spLocks noChangeArrowheads="1"/>
          </p:cNvSpPr>
          <p:nvPr/>
        </p:nvSpPr>
        <p:spPr bwMode="auto">
          <a:xfrm>
            <a:off x="4724400" y="914400"/>
            <a:ext cx="4419600" cy="5768975"/>
          </a:xfrm>
          <a:prstGeom prst="rect">
            <a:avLst/>
          </a:prstGeom>
          <a:noFill/>
          <a:ln w="9525">
            <a:noFill/>
            <a:miter lim="800000"/>
            <a:headEnd/>
            <a:tailEnd/>
          </a:ln>
        </p:spPr>
        <p:txBody>
          <a:bodyPr>
            <a:spAutoFit/>
          </a:bodyPr>
          <a:lstStyle/>
          <a:p>
            <a:r>
              <a:rPr lang="en-US" sz="2400" b="1"/>
              <a:t>1	Therefore be imitators of God as dear children.</a:t>
            </a:r>
          </a:p>
          <a:p>
            <a:endParaRPr lang="en-US" sz="1000" b="1"/>
          </a:p>
          <a:p>
            <a:pPr algn="just"/>
            <a:r>
              <a:rPr lang="en-US" sz="2400" b="1"/>
              <a:t>17	Therefore do not be unwise, but understand what the will of the Lord is.</a:t>
            </a:r>
          </a:p>
          <a:p>
            <a:pPr algn="just"/>
            <a:endParaRPr lang="en-US" sz="800" b="1"/>
          </a:p>
          <a:p>
            <a:pPr algn="just"/>
            <a:endParaRPr lang="en-US" sz="500" b="1"/>
          </a:p>
          <a:p>
            <a:pPr algn="just"/>
            <a:r>
              <a:rPr lang="en-US" sz="2400" b="1"/>
              <a:t>18	And do not be drunk with wine, in which is dissipation; but be filled with the Spirit,</a:t>
            </a:r>
          </a:p>
          <a:p>
            <a:pPr algn="just"/>
            <a:endParaRPr lang="en-US" sz="800" b="1"/>
          </a:p>
          <a:p>
            <a:pPr algn="just"/>
            <a:endParaRPr lang="en-US" sz="600" b="1"/>
          </a:p>
          <a:p>
            <a:pPr algn="just"/>
            <a:r>
              <a:rPr lang="en-US" sz="2400" b="1"/>
              <a:t>19	speaking to one another in psalms and hymns and spiritual songs, singing and </a:t>
            </a:r>
            <a:r>
              <a:rPr lang="en-US" sz="2400" b="1">
                <a:solidFill>
                  <a:schemeClr val="bg1"/>
                </a:solidFill>
              </a:rPr>
              <a:t>making melody in your heart</a:t>
            </a:r>
            <a:r>
              <a:rPr lang="en-US" sz="2400" b="1"/>
              <a:t> to the Lord,</a:t>
            </a:r>
            <a:endParaRPr lang="en-US" sz="3200" b="1"/>
          </a:p>
        </p:txBody>
      </p:sp>
      <p:sp>
        <p:nvSpPr>
          <p:cNvPr id="82952" name="Text Box 13"/>
          <p:cNvSpPr txBox="1">
            <a:spLocks noChangeArrowheads="1"/>
          </p:cNvSpPr>
          <p:nvPr/>
        </p:nvSpPr>
        <p:spPr bwMode="auto">
          <a:xfrm>
            <a:off x="5105400" y="76200"/>
            <a:ext cx="3581400" cy="579438"/>
          </a:xfrm>
          <a:prstGeom prst="rect">
            <a:avLst/>
          </a:prstGeom>
          <a:noFill/>
          <a:ln w="9525">
            <a:noFill/>
            <a:miter lim="800000"/>
            <a:headEnd/>
            <a:tailEnd/>
          </a:ln>
        </p:spPr>
        <p:txBody>
          <a:bodyPr>
            <a:spAutoFit/>
          </a:bodyPr>
          <a:lstStyle/>
          <a:p>
            <a:pPr algn="ctr"/>
            <a:r>
              <a:rPr lang="en-US" sz="3200" b="1">
                <a:latin typeface="Times New Roman" charset="0"/>
              </a:rPr>
              <a:t>Ephesians 5:1-19</a:t>
            </a:r>
          </a:p>
        </p:txBody>
      </p:sp>
      <p:sp>
        <p:nvSpPr>
          <p:cNvPr id="82953" name="Line 14"/>
          <p:cNvSpPr>
            <a:spLocks noChangeShapeType="1"/>
          </p:cNvSpPr>
          <p:nvPr/>
        </p:nvSpPr>
        <p:spPr bwMode="auto">
          <a:xfrm>
            <a:off x="4572000" y="0"/>
            <a:ext cx="0" cy="6858000"/>
          </a:xfrm>
          <a:prstGeom prst="line">
            <a:avLst/>
          </a:prstGeom>
          <a:noFill/>
          <a:ln w="38100">
            <a:solidFill>
              <a:schemeClr val="tx1"/>
            </a:solidFill>
            <a:round/>
            <a:headEnd/>
            <a:tailEnd/>
          </a:ln>
        </p:spPr>
        <p:txBody>
          <a:bodyPr/>
          <a:lstStyle/>
          <a:p>
            <a:endParaRPr lang="en-US"/>
          </a:p>
        </p:txBody>
      </p:sp>
      <p:sp>
        <p:nvSpPr>
          <p:cNvPr id="25615" name="Text Box 15"/>
          <p:cNvSpPr txBox="1">
            <a:spLocks noChangeArrowheads="1"/>
          </p:cNvSpPr>
          <p:nvPr/>
        </p:nvSpPr>
        <p:spPr bwMode="auto">
          <a:xfrm>
            <a:off x="2362200" y="2819400"/>
            <a:ext cx="4267200" cy="769938"/>
          </a:xfrm>
          <a:prstGeom prst="rect">
            <a:avLst/>
          </a:prstGeom>
          <a:solidFill>
            <a:srgbClr val="A50021"/>
          </a:solidFill>
          <a:ln w="76200">
            <a:solidFill>
              <a:schemeClr val="tx1"/>
            </a:solidFill>
            <a:miter lim="800000"/>
            <a:headEnd/>
            <a:tailEnd/>
          </a:ln>
        </p:spPr>
        <p:txBody>
          <a:bodyPr>
            <a:spAutoFit/>
          </a:bodyPr>
          <a:lstStyle/>
          <a:p>
            <a:pPr algn="ctr">
              <a:spcBef>
                <a:spcPct val="50000"/>
              </a:spcBef>
              <a:defRPr/>
            </a:pPr>
            <a:r>
              <a:rPr lang="en-US" sz="4400" b="1" dirty="0">
                <a:solidFill>
                  <a:schemeClr val="bg1"/>
                </a:solidFill>
                <a:effectLst>
                  <a:outerShdw blurRad="38100" dist="38100" dir="2700000" algn="tl">
                    <a:srgbClr val="000000">
                      <a:alpha val="43137"/>
                    </a:srgbClr>
                  </a:outerShdw>
                </a:effectLst>
              </a:rPr>
              <a:t>HOW?</a:t>
            </a:r>
            <a:r>
              <a:rPr lang="en-US" sz="4400" b="1" dirty="0">
                <a:solidFill>
                  <a:srgbClr val="FFFFCC"/>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615"/>
                                        </p:tgtEl>
                                        <p:attrNameLst>
                                          <p:attrName>style.visibility</p:attrName>
                                        </p:attrNameLst>
                                      </p:cBhvr>
                                      <p:to>
                                        <p:strVal val="visible"/>
                                      </p:to>
                                    </p:set>
                                    <p:animEffect transition="in" filter="wipe(up)">
                                      <p:cBhvr>
                                        <p:cTn id="7" dur="500"/>
                                        <p:tgtEl>
                                          <p:spTgt spid="256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xit" presetSubtype="0" fill="hold" grpId="1" nodeType="withEffect">
                                  <p:stCondLst>
                                    <p:cond delay="0"/>
                                  </p:stCondLst>
                                  <p:childTnLst>
                                    <p:animEffect transition="out" filter="fade">
                                      <p:cBhvr>
                                        <p:cTn id="14" dur="1000"/>
                                        <p:tgtEl>
                                          <p:spTgt spid="25615"/>
                                        </p:tgtEl>
                                      </p:cBhvr>
                                    </p:animEffect>
                                    <p:set>
                                      <p:cBhvr>
                                        <p:cTn id="15" dur="1" fill="hold">
                                          <p:stCondLst>
                                            <p:cond delay="999"/>
                                          </p:stCondLst>
                                        </p:cTn>
                                        <p:tgtEl>
                                          <p:spTgt spid="2561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5" grpId="0" animBg="1"/>
      <p:bldP spid="25615"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0" y="1841500"/>
            <a:ext cx="9144000" cy="2101850"/>
          </a:xfrm>
          <a:prstGeom prst="rect">
            <a:avLst/>
          </a:prstGeom>
          <a:noFill/>
          <a:ln w="9525">
            <a:noFill/>
            <a:miter lim="800000"/>
            <a:headEnd/>
            <a:tailEnd/>
          </a:ln>
        </p:spPr>
        <p:txBody>
          <a:bodyPr>
            <a:spAutoFit/>
          </a:bodyPr>
          <a:lstStyle/>
          <a:p>
            <a:pPr algn="ctr">
              <a:spcBef>
                <a:spcPct val="50000"/>
              </a:spcBef>
            </a:pPr>
            <a:r>
              <a:rPr lang="en-US" sz="4400" b="1"/>
              <a:t>“The very best way now to rejuvenate dead churches would be to </a:t>
            </a:r>
            <a:r>
              <a:rPr lang="en-US" sz="4400" b="1" u="sng"/>
              <a:t>SING</a:t>
            </a:r>
            <a:r>
              <a:rPr lang="en-US" sz="4400" b="1"/>
              <a:t> </a:t>
            </a:r>
            <a:r>
              <a:rPr lang="en-US" sz="4400" b="1" u="sng"/>
              <a:t>them</a:t>
            </a:r>
            <a:r>
              <a:rPr lang="en-US" sz="4400" b="1"/>
              <a:t> </a:t>
            </a:r>
            <a:r>
              <a:rPr lang="en-US" sz="4400" b="1" u="sng"/>
              <a:t>into</a:t>
            </a:r>
            <a:r>
              <a:rPr lang="en-US" sz="4400" b="1"/>
              <a:t> </a:t>
            </a:r>
            <a:r>
              <a:rPr lang="en-US" sz="4400" b="1" u="sng"/>
              <a:t>life</a:t>
            </a:r>
            <a:r>
              <a:rPr lang="en-US" sz="4400" b="1"/>
              <a:t>.”</a:t>
            </a:r>
          </a:p>
        </p:txBody>
      </p:sp>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pPr eaLnBrk="1" hangingPunct="1"/>
            <a:r>
              <a:rPr lang="en-US" sz="1800" smtClean="0"/>
              <a:t>190 - WE'RE MARCHING TO ZION - TITLE</a:t>
            </a:r>
          </a:p>
        </p:txBody>
      </p:sp>
      <p:pic>
        <p:nvPicPr>
          <p:cNvPr id="84995" name="Picture 3" descr="190 - WE'RE MARCHING TO ZION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pPr eaLnBrk="1" hangingPunct="1"/>
            <a:r>
              <a:rPr lang="en-US" sz="1800" smtClean="0"/>
              <a:t>190 - WE'RE MARCHING TO ZION – 1.1</a:t>
            </a:r>
          </a:p>
        </p:txBody>
      </p:sp>
      <p:pic>
        <p:nvPicPr>
          <p:cNvPr id="86019" name="Picture 3" descr="190 - WE'RE MARCHING TO ZION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190 - WE'RE MARCHING TO ZION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
        <p:nvSpPr>
          <p:cNvPr id="87043" name="Rectangle 3"/>
          <p:cNvSpPr>
            <a:spLocks noGrp="1" noChangeArrowheads="1"/>
          </p:cNvSpPr>
          <p:nvPr>
            <p:ph type="title" idx="4294967295"/>
          </p:nvPr>
        </p:nvSpPr>
        <p:spPr/>
        <p:txBody>
          <a:bodyPr/>
          <a:lstStyle/>
          <a:p>
            <a:pPr eaLnBrk="1" hangingPunct="1"/>
            <a:r>
              <a:rPr lang="en-US" sz="1800" smtClean="0"/>
              <a:t>190 - WE'RE MARCHING TO ZION – 1.2</a:t>
            </a:r>
          </a:p>
        </p:txBody>
      </p:sp>
      <p:pic>
        <p:nvPicPr>
          <p:cNvPr id="87044" name="Picture 4" descr="190 - WE'RE MARCHING TO ZION - 1"/>
          <p:cNvPicPr>
            <a:picLocks noChangeAspect="1" noChangeArrowheads="1"/>
          </p:cNvPicPr>
          <p:nvPr/>
        </p:nvPicPr>
        <p:blipFill>
          <a:blip r:embed="rId4"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pPr eaLnBrk="1" hangingPunct="1"/>
            <a:r>
              <a:rPr lang="en-US" sz="1800" smtClean="0"/>
              <a:t>190 - WE'RE MARCHING TO ZION – 1.3</a:t>
            </a:r>
          </a:p>
        </p:txBody>
      </p:sp>
      <p:pic>
        <p:nvPicPr>
          <p:cNvPr id="88067" name="Picture 3" descr="190 - WE'RE MARCHING TO ZION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p:txBody>
          <a:bodyPr/>
          <a:lstStyle/>
          <a:p>
            <a:pPr eaLnBrk="1" hangingPunct="1"/>
            <a:r>
              <a:rPr lang="en-US" sz="1800" smtClean="0"/>
              <a:t>190 - WE'RE MARCHING TO ZION – 1.4-C1</a:t>
            </a:r>
          </a:p>
        </p:txBody>
      </p:sp>
      <p:pic>
        <p:nvPicPr>
          <p:cNvPr id="89091" name="Picture 3" descr="190 - WE'RE MARCHING TO ZION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pPr eaLnBrk="1" hangingPunct="1"/>
            <a:r>
              <a:rPr lang="en-US" sz="1800" smtClean="0"/>
              <a:t>190 - WE'RE MARCHING TO ZION – 1.5-C2</a:t>
            </a:r>
          </a:p>
        </p:txBody>
      </p:sp>
      <p:pic>
        <p:nvPicPr>
          <p:cNvPr id="90115" name="Picture 3" descr="190 - WE'RE MARCHING TO ZION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
        <p:nvSpPr>
          <p:cNvPr id="5" name="TextBox 4"/>
          <p:cNvSpPr txBox="1"/>
          <p:nvPr/>
        </p:nvSpPr>
        <p:spPr>
          <a:xfrm>
            <a:off x="7391400" y="3505200"/>
            <a:ext cx="1752600" cy="307975"/>
          </a:xfrm>
          <a:prstGeom prst="rect">
            <a:avLst/>
          </a:prstGeom>
          <a:solidFill>
            <a:schemeClr val="bg1"/>
          </a:solidFill>
        </p:spPr>
        <p:txBody>
          <a:bodyPr>
            <a:spAutoFit/>
          </a:bodyPr>
          <a:lstStyle/>
          <a:p>
            <a:pPr algn="ctr">
              <a:defRPr/>
            </a:pPr>
            <a:r>
              <a:rPr lang="en-US" sz="1400" b="1" dirty="0">
                <a:latin typeface="+mn-lt"/>
              </a:rPr>
              <a:t>End of Song</a:t>
            </a:r>
          </a:p>
        </p:txBody>
      </p:sp>
    </p:spTree>
  </p:cSld>
  <p:clrMapOvr>
    <a:masterClrMapping/>
  </p:clrMapOvr>
  <p:transition>
    <p:wipe dir="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pPr eaLnBrk="1" hangingPunct="1"/>
            <a:r>
              <a:rPr lang="en-US" sz="1800" smtClean="0"/>
              <a:t>263 - IS THY HEART RIGHT - TITLE</a:t>
            </a:r>
          </a:p>
        </p:txBody>
      </p:sp>
      <p:pic>
        <p:nvPicPr>
          <p:cNvPr id="91139" name="Picture 3" descr="263 - IS THY HEART RIGHT WITH GOD - TITLE"/>
          <p:cNvPicPr>
            <a:picLocks noChangeAspect="1" noChangeArrowheads="1"/>
          </p:cNvPicPr>
          <p:nvPr/>
        </p:nvPicPr>
        <p:blipFill>
          <a:blip r:embed="rId3" cstate="print"/>
          <a:srcRect/>
          <a:stretch>
            <a:fillRect/>
          </a:stretch>
        </p:blipFill>
        <p:spPr bwMode="auto">
          <a:xfrm>
            <a:off x="0" y="0"/>
            <a:ext cx="9142413" cy="68564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pPr eaLnBrk="1" hangingPunct="1"/>
            <a:r>
              <a:rPr lang="en-US" sz="1800" smtClean="0"/>
              <a:t>263 - IS THY HEART RIGHT – 1.1</a:t>
            </a:r>
          </a:p>
        </p:txBody>
      </p:sp>
      <p:pic>
        <p:nvPicPr>
          <p:cNvPr id="92163" name="Picture 3" descr="263 - IS THY HEART RIGHT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eaLnBrk="1" hangingPunct="1"/>
            <a:r>
              <a:rPr lang="en-US" sz="1800" smtClean="0"/>
              <a:t>263 - IS THY HEART RIGHT – 1.2</a:t>
            </a:r>
          </a:p>
        </p:txBody>
      </p:sp>
      <p:pic>
        <p:nvPicPr>
          <p:cNvPr id="93187" name="Picture 3" descr="263 - IS THY HEART RIGHT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pPr eaLnBrk="1" hangingPunct="1"/>
            <a:r>
              <a:rPr lang="en-US" sz="1800" smtClean="0"/>
              <a:t>263 - IS THY HEART RIGHT – 1.3-C1</a:t>
            </a:r>
          </a:p>
        </p:txBody>
      </p:sp>
      <p:pic>
        <p:nvPicPr>
          <p:cNvPr id="94211" name="Picture 3" descr="263 - IS THY HEART RIGHT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pPr eaLnBrk="1" hangingPunct="1"/>
            <a:r>
              <a:rPr lang="en-US" sz="1800" smtClean="0"/>
              <a:t>263 - IS THY HEART RIGHT – 1.4-C2</a:t>
            </a:r>
          </a:p>
        </p:txBody>
      </p:sp>
      <p:pic>
        <p:nvPicPr>
          <p:cNvPr id="95235" name="Picture 3" descr="263 - IS THY HEART RIGHT - 1"/>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2"/>
          <p:cNvSpPr>
            <a:spLocks noGrp="1" noChangeArrowheads="1"/>
          </p:cNvSpPr>
          <p:nvPr>
            <p:ph type="title" idx="4294967295"/>
          </p:nvPr>
        </p:nvSpPr>
        <p:spPr/>
        <p:txBody>
          <a:bodyPr/>
          <a:lstStyle/>
          <a:p>
            <a:pPr eaLnBrk="1" hangingPunct="1"/>
            <a:r>
              <a:rPr lang="en-US" sz="1800" smtClean="0"/>
              <a:t>263 - IS THY HEART RIGHT – 2.1</a:t>
            </a:r>
          </a:p>
        </p:txBody>
      </p:sp>
      <p:pic>
        <p:nvPicPr>
          <p:cNvPr id="96259" name="Picture 3" descr="263 - IS THY HEART RIGHT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2" name="Rectangle 2"/>
          <p:cNvSpPr>
            <a:spLocks noGrp="1" noChangeArrowheads="1"/>
          </p:cNvSpPr>
          <p:nvPr>
            <p:ph type="title" idx="4294967295"/>
          </p:nvPr>
        </p:nvSpPr>
        <p:spPr/>
        <p:txBody>
          <a:bodyPr/>
          <a:lstStyle/>
          <a:p>
            <a:pPr eaLnBrk="1" hangingPunct="1"/>
            <a:r>
              <a:rPr lang="en-US" sz="1800" smtClean="0"/>
              <a:t>263 - IS THY HEART RIGHT – 2.2</a:t>
            </a:r>
          </a:p>
        </p:txBody>
      </p:sp>
      <p:pic>
        <p:nvPicPr>
          <p:cNvPr id="97283" name="Picture 3" descr="263 - IS THY HEART RIGHT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Rectangle 2"/>
          <p:cNvSpPr>
            <a:spLocks noGrp="1" noChangeArrowheads="1"/>
          </p:cNvSpPr>
          <p:nvPr>
            <p:ph type="title" idx="4294967295"/>
          </p:nvPr>
        </p:nvSpPr>
        <p:spPr/>
        <p:txBody>
          <a:bodyPr/>
          <a:lstStyle/>
          <a:p>
            <a:pPr eaLnBrk="1" hangingPunct="1"/>
            <a:r>
              <a:rPr lang="en-US" sz="1800" smtClean="0"/>
              <a:t>263 - IS THY HEART RIGHT – 2.3-C1</a:t>
            </a:r>
          </a:p>
        </p:txBody>
      </p:sp>
      <p:pic>
        <p:nvPicPr>
          <p:cNvPr id="98307" name="Picture 3" descr="263 - IS THY HEART RIGHT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pPr eaLnBrk="1" hangingPunct="1"/>
            <a:r>
              <a:rPr lang="en-US" sz="1800" smtClean="0"/>
              <a:t>263 - IS THY HEART RIGHT – 2.4-C2</a:t>
            </a:r>
          </a:p>
        </p:txBody>
      </p:sp>
      <p:pic>
        <p:nvPicPr>
          <p:cNvPr id="99331" name="Picture 3" descr="263 - IS THY HEART RIGHT - 2"/>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pPr eaLnBrk="1" hangingPunct="1"/>
            <a:r>
              <a:rPr lang="en-US" sz="1800" smtClean="0"/>
              <a:t>263 - IS THY HEART RIGHT – 3.1</a:t>
            </a:r>
          </a:p>
        </p:txBody>
      </p:sp>
      <p:pic>
        <p:nvPicPr>
          <p:cNvPr id="100355" name="Picture 3" descr="263 - IS THY HEART RIGHT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pPr eaLnBrk="1" hangingPunct="1"/>
            <a:r>
              <a:rPr lang="en-US" sz="1800" smtClean="0"/>
              <a:t>263 - IS THY HEART RIGHT – 3.2</a:t>
            </a:r>
          </a:p>
        </p:txBody>
      </p:sp>
      <p:pic>
        <p:nvPicPr>
          <p:cNvPr id="101379" name="Picture 3" descr="263 - IS THY HEART RIGHT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pPr eaLnBrk="1" hangingPunct="1"/>
            <a:r>
              <a:rPr lang="en-US" sz="1800" smtClean="0"/>
              <a:t>263 - IS THY HEART RIGHT – 3.3-C1</a:t>
            </a:r>
          </a:p>
        </p:txBody>
      </p:sp>
      <p:pic>
        <p:nvPicPr>
          <p:cNvPr id="102403" name="Picture 3" descr="263 - IS THY HEART RIGHT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pPr eaLnBrk="1" hangingPunct="1"/>
            <a:r>
              <a:rPr lang="en-US" sz="1800" smtClean="0"/>
              <a:t>263 - IS THY HEART RIGHT – 3.4-C2</a:t>
            </a:r>
          </a:p>
        </p:txBody>
      </p:sp>
      <p:pic>
        <p:nvPicPr>
          <p:cNvPr id="103427" name="Picture 3" descr="263 - IS THY HEART RIGHT - 3"/>
          <p:cNvPicPr>
            <a:picLocks noChangeAspect="1" noChangeArrowheads="1"/>
          </p:cNvPicPr>
          <p:nvPr/>
        </p:nvPicPr>
        <p:blipFill>
          <a:blip r:embed="rId3" cstate="print"/>
          <a:srcRect/>
          <a:stretch>
            <a:fillRect/>
          </a:stretch>
        </p:blipFill>
        <p:spPr bwMode="auto">
          <a:xfrm>
            <a:off x="0" y="228600"/>
            <a:ext cx="9144000" cy="6400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4450" name="Text Box 4"/>
          <p:cNvSpPr txBox="1">
            <a:spLocks noChangeArrowheads="1"/>
          </p:cNvSpPr>
          <p:nvPr/>
        </p:nvSpPr>
        <p:spPr bwMode="auto">
          <a:xfrm>
            <a:off x="304800" y="4343400"/>
            <a:ext cx="7772400" cy="1647825"/>
          </a:xfrm>
          <a:prstGeom prst="rect">
            <a:avLst/>
          </a:prstGeom>
          <a:noFill/>
          <a:ln w="9525">
            <a:noFill/>
            <a:miter lim="800000"/>
            <a:headEnd/>
            <a:tailEnd/>
          </a:ln>
        </p:spPr>
        <p:txBody>
          <a:bodyPr>
            <a:spAutoFit/>
          </a:bodyPr>
          <a:lstStyle/>
          <a:p>
            <a:pPr>
              <a:spcBef>
                <a:spcPct val="50000"/>
              </a:spcBef>
            </a:pPr>
            <a:r>
              <a:rPr lang="en-US" sz="1200">
                <a:solidFill>
                  <a:schemeClr val="bg1"/>
                </a:solidFill>
              </a:rPr>
              <a:t>Commitment to Worshipping God in Song :</a:t>
            </a:r>
          </a:p>
          <a:p>
            <a:pPr>
              <a:spcBef>
                <a:spcPct val="50000"/>
              </a:spcBef>
            </a:pPr>
            <a:r>
              <a:rPr lang="en-US" sz="1200">
                <a:solidFill>
                  <a:schemeClr val="bg1"/>
                </a:solidFill>
              </a:rPr>
              <a:t>Tucson, AZ (Country Club Road) – Oct. 22, 2006 (Sun. PM)</a:t>
            </a:r>
          </a:p>
          <a:p>
            <a:pPr>
              <a:spcBef>
                <a:spcPct val="50000"/>
              </a:spcBef>
            </a:pPr>
            <a:r>
              <a:rPr lang="en-US" sz="1200">
                <a:solidFill>
                  <a:schemeClr val="bg1"/>
                </a:solidFill>
              </a:rPr>
              <a:t>Concord, NC – March 4, 2007 (Sun. A.M. Class) REVISED FOR “SONGS OF FAITH &amp; PRAISE” HYMNAL</a:t>
            </a:r>
          </a:p>
          <a:p>
            <a:pPr>
              <a:spcBef>
                <a:spcPct val="50000"/>
              </a:spcBef>
            </a:pPr>
            <a:r>
              <a:rPr lang="en-US" sz="1200">
                <a:solidFill>
                  <a:schemeClr val="bg1"/>
                </a:solidFill>
              </a:rPr>
              <a:t>Searcy, AR – March 2008 (Sunday P.M.) REVISED FOR “PRAISE FOR THE LORD” HYMNAL</a:t>
            </a:r>
          </a:p>
          <a:p>
            <a:pPr>
              <a:spcBef>
                <a:spcPct val="50000"/>
              </a:spcBef>
            </a:pPr>
            <a:r>
              <a:rPr lang="en-US" sz="1200">
                <a:solidFill>
                  <a:schemeClr val="bg1"/>
                </a:solidFill>
              </a:rPr>
              <a:t>Folsom, CA – April 13, 2008  (Sunday A.M.) REVISED FOR “HYMNS FOR WORSHIP” HYMNAL</a:t>
            </a:r>
          </a:p>
          <a:p>
            <a:pPr>
              <a:spcBef>
                <a:spcPct val="50000"/>
              </a:spcBef>
            </a:pPr>
            <a:r>
              <a:rPr lang="en-US" sz="1200">
                <a:solidFill>
                  <a:schemeClr val="bg1"/>
                </a:solidFill>
              </a:rPr>
              <a:t>Pampa, TX – May 4, 2008 (Sunday P.M.) REVISED FOR “HYMNS FOR WORSHIP” HYMNAL</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TotalTime>
  <Words>1154</Words>
  <Application>Microsoft Office PowerPoint</Application>
  <PresentationFormat>On-screen Show (4:3)</PresentationFormat>
  <Paragraphs>502</Paragraphs>
  <Slides>115</Slides>
  <Notes>114</Notes>
  <HiddenSlides>21</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115</vt:i4>
      </vt:variant>
    </vt:vector>
  </HeadingPairs>
  <TitlesOfParts>
    <vt:vector size="121" baseType="lpstr">
      <vt:lpstr>Arial</vt:lpstr>
      <vt:lpstr>Times New Roman</vt:lpstr>
      <vt:lpstr>Arial Black</vt:lpstr>
      <vt:lpstr>Default Design</vt:lpstr>
      <vt:lpstr>1_Default Design</vt:lpstr>
      <vt:lpstr>2_Default Design</vt:lpstr>
      <vt:lpstr>Slide 1</vt:lpstr>
      <vt:lpstr>412 - GOD IS LOVE – TITLE</vt:lpstr>
      <vt:lpstr>412 - GOD IS LOVE – 1.1</vt:lpstr>
      <vt:lpstr>412 - GOD IS LOVE – 1.2</vt:lpstr>
      <vt:lpstr>412 - GOD IS LOVE – 1.3</vt:lpstr>
      <vt:lpstr>412 - GOD IS LOVE – 1.4</vt:lpstr>
      <vt:lpstr>412 - GOD IS LOVE – 1.5-C1</vt:lpstr>
      <vt:lpstr>412 - GOD IS LOVE – 1.6-C2</vt:lpstr>
      <vt:lpstr>412 - GOD IS LOVE – 2.1</vt:lpstr>
      <vt:lpstr>412 - GOD IS LOVE – 2.2</vt:lpstr>
      <vt:lpstr>412 - GOD IS LOVE – 2.3</vt:lpstr>
      <vt:lpstr>412 - GOD IS LOVE – 2.4</vt:lpstr>
      <vt:lpstr>412 - GOD IS LOVE – 2.5-C1</vt:lpstr>
      <vt:lpstr>412 - GOD IS LOVE – 2.6-C2</vt:lpstr>
      <vt:lpstr>412 - GOD IS LOVE – 3.1</vt:lpstr>
      <vt:lpstr>412 - GOD IS LOVE – 3.2</vt:lpstr>
      <vt:lpstr>412 - GOD IS LOVE – 3.3</vt:lpstr>
      <vt:lpstr>412 - GOD IS LOVE – 3.4</vt:lpstr>
      <vt:lpstr>412 - GOD IS LOVE – 3.5-C1</vt:lpstr>
      <vt:lpstr>412 - GOD IS LOVE – 3.6-C2</vt:lpstr>
      <vt:lpstr>Slide 21</vt:lpstr>
      <vt:lpstr>Slide 22</vt:lpstr>
      <vt:lpstr>Slide 23</vt:lpstr>
      <vt:lpstr>Slide 24</vt:lpstr>
      <vt:lpstr>Slide 25</vt:lpstr>
      <vt:lpstr>Slide 26</vt:lpstr>
      <vt:lpstr>Slide 27</vt:lpstr>
      <vt:lpstr>Slide 28</vt:lpstr>
      <vt:lpstr>Slide 29</vt:lpstr>
      <vt:lpstr>Slide 30</vt:lpstr>
      <vt:lpstr>149 - I WILL SING - TITLE</vt:lpstr>
      <vt:lpstr>149 - I WILL SING – 1.1</vt:lpstr>
      <vt:lpstr>149 - I WILL SING – 1.2</vt:lpstr>
      <vt:lpstr>149 - I WILL SING – 1.3-C1</vt:lpstr>
      <vt:lpstr>149 - I WILL SING – 1.4-C2</vt:lpstr>
      <vt:lpstr>149 - I WILL SING – 1.5-C3</vt:lpstr>
      <vt:lpstr>149 - I WILL SING – 1.6-C4</vt:lpstr>
      <vt:lpstr>149 - I WILL SING – 2.1</vt:lpstr>
      <vt:lpstr>149 - I WILL SING – 2.2</vt:lpstr>
      <vt:lpstr>149 - I WILL SING – 2.3-C1</vt:lpstr>
      <vt:lpstr>149 - I WILL SING – 2.4-C2</vt:lpstr>
      <vt:lpstr>149 - I WILL SING – 2.5-C3</vt:lpstr>
      <vt:lpstr>149 - I WILL SING – 2.6-C4</vt:lpstr>
      <vt:lpstr>Slide 44</vt:lpstr>
      <vt:lpstr>Slide 45</vt:lpstr>
      <vt:lpstr>Slide 46</vt:lpstr>
      <vt:lpstr>Slide 47</vt:lpstr>
      <vt:lpstr>002 – HALLELUJAH PRAISE JEHOVAH – TITLE </vt:lpstr>
      <vt:lpstr>002 – HALLELUJAH PRAISE JEHOVAH – 1.1</vt:lpstr>
      <vt:lpstr>002 – HALLELUJAH PRAISE JEHOVAH – 1.2</vt:lpstr>
      <vt:lpstr>002 – HALLELUJAH PRAISE JEHOVAH – 1.3</vt:lpstr>
      <vt:lpstr>002 – HALLELUJAH PRAISE JEHOVAH – 1.4</vt:lpstr>
      <vt:lpstr>002 – HALLELUJAH PRAISE JEHOVAH – 1.5-C1</vt:lpstr>
      <vt:lpstr>002 – HALLELUJAH PRAISE JEHOVAH – 1.6-C2</vt:lpstr>
      <vt:lpstr>002 – HALLELUJAH PRAISE JEHOVAH – 1.7-C3</vt:lpstr>
      <vt:lpstr>Slide 56</vt:lpstr>
      <vt:lpstr>Slide 57</vt:lpstr>
      <vt:lpstr>Slide 58</vt:lpstr>
      <vt:lpstr>068 - LORD WE COME BEFORE THEE - TITLE</vt:lpstr>
      <vt:lpstr>068 - LORD WE COME BEFORE THEE – 1.1</vt:lpstr>
      <vt:lpstr>068 - LORD WE COME BEFORE THEE – 1.2</vt:lpstr>
      <vt:lpstr>068 - LORD WE COME BEFORE THEE – 1.3</vt:lpstr>
      <vt:lpstr>068 - LORD WE COME BEFORE THEE – 2.1</vt:lpstr>
      <vt:lpstr>068 - LORD WE COME BEFORE THEE – 2.2</vt:lpstr>
      <vt:lpstr>068 - LORD WE COME BEFORE THEE – 2.3</vt:lpstr>
      <vt:lpstr>068 - LORD WE COME BEFORE THEE – 3.1</vt:lpstr>
      <vt:lpstr>068 - LORD WE COME BEFORE THEE – 3.2</vt:lpstr>
      <vt:lpstr>068 - LORD WE COME BEFORE THEE – 3.3</vt:lpstr>
      <vt:lpstr>Slide 69</vt:lpstr>
      <vt:lpstr>Slide 70</vt:lpstr>
      <vt:lpstr>Slide 71</vt:lpstr>
      <vt:lpstr>Slide 72</vt:lpstr>
      <vt:lpstr>Slide 73</vt:lpstr>
      <vt:lpstr>Slide 74</vt:lpstr>
      <vt:lpstr>644 - PSALM 118 - TITLE</vt:lpstr>
      <vt:lpstr>644 - PSALM 118 – 1.1</vt:lpstr>
      <vt:lpstr>644 - PSALM 118 – 1.2</vt:lpstr>
      <vt:lpstr>644 - PSALM 118 – 2.1</vt:lpstr>
      <vt:lpstr>644 - PSALM 118 – 2.2</vt:lpstr>
      <vt:lpstr>644 - PSALM 118 – 3.1</vt:lpstr>
      <vt:lpstr>644 - PSALM 118 – 3.2</vt:lpstr>
      <vt:lpstr>Slide 82</vt:lpstr>
      <vt:lpstr>034 - WORTHY ART THOU – TITLE </vt:lpstr>
      <vt:lpstr>034 - WORTHY ART THOU – 1.1</vt:lpstr>
      <vt:lpstr>034 - WORTHY ART THOU – 1.2</vt:lpstr>
      <vt:lpstr>034 - WORTHY ART THOU – 1.3-C1</vt:lpstr>
      <vt:lpstr>034 - WORTHY ART THOU – 1.4-C2</vt:lpstr>
      <vt:lpstr>Slide 88</vt:lpstr>
      <vt:lpstr>Slide 89</vt:lpstr>
      <vt:lpstr>Slide 90</vt:lpstr>
      <vt:lpstr>Slide 91</vt:lpstr>
      <vt:lpstr>Slide 92</vt:lpstr>
      <vt:lpstr>Slide 93</vt:lpstr>
      <vt:lpstr>190 - WE'RE MARCHING TO ZION - TITLE</vt:lpstr>
      <vt:lpstr>190 - WE'RE MARCHING TO ZION – 1.1</vt:lpstr>
      <vt:lpstr>190 - WE'RE MARCHING TO ZION – 1.2</vt:lpstr>
      <vt:lpstr>190 - WE'RE MARCHING TO ZION – 1.3</vt:lpstr>
      <vt:lpstr>190 - WE'RE MARCHING TO ZION – 1.4-C1</vt:lpstr>
      <vt:lpstr>190 - WE'RE MARCHING TO ZION – 1.5-C2</vt:lpstr>
      <vt:lpstr>Slide 100</vt:lpstr>
      <vt:lpstr>263 - IS THY HEART RIGHT - TITLE</vt:lpstr>
      <vt:lpstr>263 - IS THY HEART RIGHT – 1.1</vt:lpstr>
      <vt:lpstr>263 - IS THY HEART RIGHT – 1.2</vt:lpstr>
      <vt:lpstr>263 - IS THY HEART RIGHT – 1.3-C1</vt:lpstr>
      <vt:lpstr>263 - IS THY HEART RIGHT – 1.4-C2</vt:lpstr>
      <vt:lpstr>263 - IS THY HEART RIGHT – 2.1</vt:lpstr>
      <vt:lpstr>263 - IS THY HEART RIGHT – 2.2</vt:lpstr>
      <vt:lpstr>263 - IS THY HEART RIGHT – 2.3-C1</vt:lpstr>
      <vt:lpstr>263 - IS THY HEART RIGHT – 2.4-C2</vt:lpstr>
      <vt:lpstr>263 - IS THY HEART RIGHT – 3.1</vt:lpstr>
      <vt:lpstr>263 - IS THY HEART RIGHT – 3.2</vt:lpstr>
      <vt:lpstr>263 - IS THY HEART RIGHT – 3.3-C1</vt:lpstr>
      <vt:lpstr>263 - IS THY HEART RIGHT – 3.4-C2</vt:lpstr>
      <vt:lpstr>Slide 114</vt:lpstr>
      <vt:lpstr>Slide 115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Tim P. Stevens</dc:creator>
  <cp:lastModifiedBy>Tim Stevens</cp:lastModifiedBy>
  <cp:revision>165</cp:revision>
  <dcterms:created xsi:type="dcterms:W3CDTF">2005-10-26T19:02:27Z</dcterms:created>
  <dcterms:modified xsi:type="dcterms:W3CDTF">2010-09-25T02:58:02Z</dcterms:modified>
</cp:coreProperties>
</file>