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  <p:sldMasterId id="2147483697" r:id="rId4"/>
    <p:sldMasterId id="2147483709" r:id="rId5"/>
  </p:sldMasterIdLst>
  <p:notesMasterIdLst>
    <p:notesMasterId r:id="rId106"/>
  </p:notesMasterIdLst>
  <p:sldIdLst>
    <p:sldId id="256" r:id="rId6"/>
    <p:sldId id="420" r:id="rId7"/>
    <p:sldId id="421" r:id="rId8"/>
    <p:sldId id="422" r:id="rId9"/>
    <p:sldId id="423" r:id="rId10"/>
    <p:sldId id="424" r:id="rId11"/>
    <p:sldId id="738" r:id="rId12"/>
    <p:sldId id="739" r:id="rId13"/>
    <p:sldId id="740" r:id="rId14"/>
    <p:sldId id="741" r:id="rId15"/>
    <p:sldId id="742" r:id="rId16"/>
    <p:sldId id="743" r:id="rId17"/>
    <p:sldId id="744" r:id="rId18"/>
    <p:sldId id="745" r:id="rId19"/>
    <p:sldId id="746" r:id="rId20"/>
    <p:sldId id="747" r:id="rId21"/>
    <p:sldId id="749" r:id="rId22"/>
    <p:sldId id="750" r:id="rId23"/>
    <p:sldId id="751" r:id="rId24"/>
    <p:sldId id="752" r:id="rId25"/>
    <p:sldId id="753" r:id="rId26"/>
    <p:sldId id="754" r:id="rId27"/>
    <p:sldId id="755" r:id="rId28"/>
    <p:sldId id="756" r:id="rId29"/>
    <p:sldId id="757" r:id="rId30"/>
    <p:sldId id="758" r:id="rId31"/>
    <p:sldId id="759" r:id="rId32"/>
    <p:sldId id="760" r:id="rId33"/>
    <p:sldId id="761" r:id="rId34"/>
    <p:sldId id="762" r:id="rId35"/>
    <p:sldId id="317" r:id="rId36"/>
    <p:sldId id="318" r:id="rId37"/>
    <p:sldId id="320" r:id="rId38"/>
    <p:sldId id="321" r:id="rId39"/>
    <p:sldId id="322" r:id="rId40"/>
    <p:sldId id="323" r:id="rId41"/>
    <p:sldId id="412" r:id="rId42"/>
    <p:sldId id="763" r:id="rId43"/>
    <p:sldId id="258" r:id="rId44"/>
    <p:sldId id="327" r:id="rId45"/>
    <p:sldId id="437" r:id="rId46"/>
    <p:sldId id="438" r:id="rId47"/>
    <p:sldId id="439" r:id="rId48"/>
    <p:sldId id="440" r:id="rId49"/>
    <p:sldId id="441" r:id="rId50"/>
    <p:sldId id="442" r:id="rId51"/>
    <p:sldId id="443" r:id="rId52"/>
    <p:sldId id="418" r:id="rId53"/>
    <p:sldId id="260" r:id="rId54"/>
    <p:sldId id="515" r:id="rId55"/>
    <p:sldId id="516" r:id="rId56"/>
    <p:sldId id="517" r:id="rId57"/>
    <p:sldId id="518" r:id="rId58"/>
    <p:sldId id="519" r:id="rId59"/>
    <p:sldId id="520" r:id="rId60"/>
    <p:sldId id="521" r:id="rId61"/>
    <p:sldId id="522" r:id="rId62"/>
    <p:sldId id="523" r:id="rId63"/>
    <p:sldId id="524" r:id="rId64"/>
    <p:sldId id="525" r:id="rId65"/>
    <p:sldId id="526" r:id="rId66"/>
    <p:sldId id="527" r:id="rId67"/>
    <p:sldId id="725" r:id="rId68"/>
    <p:sldId id="726" r:id="rId69"/>
    <p:sldId id="727" r:id="rId70"/>
    <p:sldId id="728" r:id="rId71"/>
    <p:sldId id="417" r:id="rId72"/>
    <p:sldId id="261" r:id="rId73"/>
    <p:sldId id="528" r:id="rId74"/>
    <p:sldId id="529" r:id="rId75"/>
    <p:sldId id="530" r:id="rId76"/>
    <p:sldId id="531" r:id="rId77"/>
    <p:sldId id="748" r:id="rId78"/>
    <p:sldId id="729" r:id="rId79"/>
    <p:sldId id="730" r:id="rId80"/>
    <p:sldId id="731" r:id="rId81"/>
    <p:sldId id="732" r:id="rId82"/>
    <p:sldId id="733" r:id="rId83"/>
    <p:sldId id="734" r:id="rId84"/>
    <p:sldId id="735" r:id="rId85"/>
    <p:sldId id="736" r:id="rId86"/>
    <p:sldId id="719" r:id="rId87"/>
    <p:sldId id="262" r:id="rId88"/>
    <p:sldId id="414" r:id="rId89"/>
    <p:sldId id="444" r:id="rId90"/>
    <p:sldId id="445" r:id="rId91"/>
    <p:sldId id="446" r:id="rId92"/>
    <p:sldId id="447" r:id="rId93"/>
    <p:sldId id="448" r:id="rId94"/>
    <p:sldId id="449" r:id="rId95"/>
    <p:sldId id="450" r:id="rId96"/>
    <p:sldId id="451" r:id="rId97"/>
    <p:sldId id="452" r:id="rId98"/>
    <p:sldId id="453" r:id="rId99"/>
    <p:sldId id="454" r:id="rId100"/>
    <p:sldId id="455" r:id="rId101"/>
    <p:sldId id="456" r:id="rId102"/>
    <p:sldId id="371" r:id="rId103"/>
    <p:sldId id="263" r:id="rId104"/>
    <p:sldId id="737" r:id="rId10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00"/>
    <a:srgbClr val="C0C0C0"/>
    <a:srgbClr val="DDDDDD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95" autoAdjust="0"/>
    <p:restoredTop sz="94660"/>
  </p:normalViewPr>
  <p:slideViewPr>
    <p:cSldViewPr>
      <p:cViewPr varScale="1">
        <p:scale>
          <a:sx n="62" d="100"/>
          <a:sy n="62" d="100"/>
        </p:scale>
        <p:origin x="-2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07" Type="http://schemas.openxmlformats.org/officeDocument/2006/relationships/presProps" Target="presProps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102" Type="http://schemas.openxmlformats.org/officeDocument/2006/relationships/slide" Target="slides/slide97.xml"/><Relationship Id="rId11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theme" Target="theme/theme1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1.xml"/><Relationship Id="rId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9509458-B59B-4015-87FE-FAFAF178C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0B7038-D05E-4E4D-AC0E-2CAB40AA900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13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C56EBD-3D6A-40C7-A53E-EF7293EB890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024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C7A343-6B6E-4FA5-9B38-E9BEE9D9AD0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03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DFACD-F272-4E03-BBD0-E4D55C2F8AC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044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F9DF05-0F19-4D29-9DD8-E7AB9D4B080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054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E7C246-2E3A-446E-A0DD-E977CF4B370C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064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F1B486-ACE7-43FD-9F0E-144B1301D106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B0939A-3ED5-4471-9722-1F4D962ED0F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6FFA4-781E-452A-9AB2-2A00CF504916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B84BBF-75D2-4613-8F7E-DF4434931C0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05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9B7E0-262D-4712-B592-19DBF5EA61D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16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DB42B-2181-48F7-9939-B3AB48D6305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2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C5E5CF-84E2-4AA9-A450-FA14E3F19E7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6D57A-32F7-49C4-ABB0-5135148C81E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14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790841-64F2-4363-85E0-0AFB471C069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157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28263A-77B2-4E71-ABB4-E5A06D07BC06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167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99E86-821E-4DCD-950C-83DF60138629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77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DBEC8D-DB8B-4D58-B07C-F13729A3A344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E07406-F0C1-49DD-A71C-9FC6489F532C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121876-76F3-42BF-BA6E-746824D7C61D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08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B560F4-7971-4321-B4AE-BACDC70D2C88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18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AD84C0-EFEA-4A7F-AC9C-C7023276D60E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28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B36A51-76E1-4BFB-996D-E7127EEF5B87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39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B87361-CD97-4592-BCA4-8E3F980F19DA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49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A69616-93FD-48E9-A195-C39AF2FE03B6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59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56FE8A-CBB9-4137-8A30-7FAD2754E6A8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69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C61D6-15D4-4752-8AD2-8A4B239634BF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80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E8147-9159-48F6-B229-073FDCC11FD3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90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EE87C7-9E07-4CCC-A6E8-8675DA31DEAB}" type="slidenum">
              <a:rPr lang="en-US" smtClean="0">
                <a:solidFill>
                  <a:srgbClr val="000000"/>
                </a:solidFill>
              </a:rPr>
              <a:pPr/>
              <a:t>29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00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66A36D-470A-4FB4-9EC4-DC7BDA2B1D55}" type="slidenum">
              <a:rPr lang="en-US" smtClean="0">
                <a:solidFill>
                  <a:srgbClr val="000000"/>
                </a:solidFill>
              </a:rPr>
              <a:pPr/>
              <a:t>30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10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58F612-6D98-4074-AB65-C50BFC3481E5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320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C7637-290B-4AF7-839A-F1C4E94AEA6A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331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115CBE-0A3A-4E90-8E79-B7A414964FC4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34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70530-5797-4CF8-ABF2-876B1210EFEE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35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E560D-B4E5-47A8-8ED8-C1E82A3280F2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36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5FC50C-90D1-4125-A0B8-CA8959D47AB8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372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D08518-09B5-4530-9A92-9D40D1ECA23E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38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19BA48-2313-4CB4-995C-52052ABB3DD1}" type="slidenum">
              <a:rPr lang="en-US" smtClean="0">
                <a:solidFill>
                  <a:srgbClr val="000000"/>
                </a:solidFill>
              </a:rPr>
              <a:pPr/>
              <a:t>38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497472-517D-4B24-809E-E570B3C4962D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40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D855CF-EED2-4139-8689-B88E387C664E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413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1DEC55-C155-4488-AF5C-475D0653DF62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42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4A8872-C205-42CF-8CAE-4921328249CD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43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32E30-4FFC-4F3F-8795-63534DEBA966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144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AFEC03-CA98-4237-BE21-257776271309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45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1ED52C-24EC-4FFC-B030-DB5AA0614C98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46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97432-B771-47FE-879B-E05F4A3725C6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47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4F79A-09A3-49C8-BBB3-B53E2D89DDE2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48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39682A-7745-4C04-9860-A404B885DF86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49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0EB442-5A39-4CE6-9ED1-A248D8C5E4C1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50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F0EF41-875B-4C3A-9498-C51BE6EAD427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5155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0F34C-1E8D-4520-B443-C4CCE61F2E3D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15257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25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1634E3-967B-42E7-9DE3-85FF0C1C1AF8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5360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908133-06EE-40E2-B3B9-8F3397238AA5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5462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46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B74404-82DD-47D5-BF03-F4B23EC7F640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15565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D968F6-9921-47F0-92DE-A692333973A0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5667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66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1CA3C7-3C96-463E-97D2-FDA4CF91CED5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5769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7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1251D-DE13-4C52-B1AE-DB384C334988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587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87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1178BC-CCEE-44EE-88AD-5ADAF2716F10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5974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974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732181-A485-4105-8429-202A5F7512D5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607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07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9B6F8-D70F-48C6-BACB-CE8C6D7303B2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6179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227380-743A-44B9-9EFE-F9AFD95B90CB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628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28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5504D5-EF6D-42BB-B936-B6640E4BCFE6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6384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3426A-53FA-4DAB-8C84-1541A146F8C3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64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1E45B4-6BFE-47D4-B52D-B4572C8AB1E9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65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0B256-9D92-479D-81C0-596279397B1B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166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7F363D-FB02-4553-AB32-9068730644F8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167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1D06E0-FBCE-4742-9B69-D80A8143E461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168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730D26-E295-46A7-8869-BAD499B852F7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169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CCA42D-1A4A-4769-B90E-8EC6DAB3BB9F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171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397F39-79DE-484C-B3F7-C5AF98186224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172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1D96AE-96A3-456D-A7B7-3FE4C981C54F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173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836503-C253-498B-B4C1-EDC49A002E97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174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63856E-DFB5-4366-B35D-47C6B0D1012B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175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2B07A-E6B9-4163-994A-1176083355B7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176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FFA0BB-B18F-4923-A886-1EB58333376B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177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2042FD-E267-42E5-8F1F-88C2AD74D9CA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178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6525AE-9FC9-4C8E-96CA-99B0AE24CFFB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179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35FC9-1789-4DC3-A101-907C087C5B8A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180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E771CE-640B-4380-A105-3C42CF75E45B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181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F3F5F-6A1E-40EB-ADB5-7FFA56C0892B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182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13963A-90E2-4CC8-86A5-45885F66BEC8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183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1902D8-84DD-4F1A-BD4E-EB2EA4CA2014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184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8112B3-0F9F-4DEE-A0B1-9F54D8584899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185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FC036-81EE-4797-8693-04CC2916FF20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186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3E40B-3523-473C-A17D-F2997F18F706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187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1BABA-CA8F-4953-AA50-0C7AF0D68934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188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2FBBDB-27C8-4923-9D0F-C8B9F3506577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189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D184FD-1847-4989-9C3B-B66ED66600B7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190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3B239D-BB70-48ED-BDE7-92EF84FB55FF}" type="slidenum">
              <a:rPr lang="en-US" smtClean="0"/>
              <a:pPr/>
              <a:t>89</a:t>
            </a:fld>
            <a:endParaRPr lang="en-US" smtClean="0"/>
          </a:p>
        </p:txBody>
      </p:sp>
      <p:sp>
        <p:nvSpPr>
          <p:cNvPr id="191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02D63F-9EFD-425F-A537-0C1F8D9C080B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192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751DF4-4977-4470-A194-2422CE08245D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193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2FE91-B0BA-4598-9D8C-10E327A5F792}" type="slidenum">
              <a:rPr lang="en-US" smtClean="0"/>
              <a:pPr/>
              <a:t>92</a:t>
            </a:fld>
            <a:endParaRPr lang="en-US" smtClean="0"/>
          </a:p>
        </p:txBody>
      </p:sp>
      <p:sp>
        <p:nvSpPr>
          <p:cNvPr id="194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BBF757-08C8-4BF9-8113-0F6D7E929681}" type="slidenum">
              <a:rPr lang="en-US" smtClean="0"/>
              <a:pPr/>
              <a:t>93</a:t>
            </a:fld>
            <a:endParaRPr lang="en-US" smtClean="0"/>
          </a:p>
        </p:txBody>
      </p:sp>
      <p:sp>
        <p:nvSpPr>
          <p:cNvPr id="195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55F455-9653-4769-9B87-E031BBF72B35}" type="slidenum">
              <a:rPr lang="en-US" smtClean="0"/>
              <a:pPr/>
              <a:t>94</a:t>
            </a:fld>
            <a:endParaRPr lang="en-US" smtClean="0"/>
          </a:p>
        </p:txBody>
      </p:sp>
      <p:sp>
        <p:nvSpPr>
          <p:cNvPr id="196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AD371-74D2-4317-BAD3-8E7F4209B3F6}" type="slidenum">
              <a:rPr lang="en-US" smtClean="0"/>
              <a:pPr/>
              <a:t>95</a:t>
            </a:fld>
            <a:endParaRPr lang="en-US" smtClean="0"/>
          </a:p>
        </p:txBody>
      </p:sp>
      <p:sp>
        <p:nvSpPr>
          <p:cNvPr id="197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375B0C-CEA9-45F1-841A-AFDA660EBE76}" type="slidenum">
              <a:rPr lang="en-US" smtClean="0"/>
              <a:pPr/>
              <a:t>96</a:t>
            </a:fld>
            <a:endParaRPr lang="en-US" smtClean="0"/>
          </a:p>
        </p:txBody>
      </p:sp>
      <p:sp>
        <p:nvSpPr>
          <p:cNvPr id="198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C61E63-20AF-4F07-BD31-AE4A8B1D7E33}" type="slidenum">
              <a:rPr lang="en-US" smtClean="0"/>
              <a:pPr/>
              <a:t>97</a:t>
            </a:fld>
            <a:endParaRPr lang="en-US" smtClean="0"/>
          </a:p>
        </p:txBody>
      </p:sp>
      <p:sp>
        <p:nvSpPr>
          <p:cNvPr id="199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784A1-0248-47DD-B144-7EA19ACA3689}" type="slidenum">
              <a:rPr lang="en-US" smtClean="0"/>
              <a:pPr/>
              <a:t>98</a:t>
            </a:fld>
            <a:endParaRPr lang="en-US" smtClean="0"/>
          </a:p>
        </p:txBody>
      </p:sp>
      <p:sp>
        <p:nvSpPr>
          <p:cNvPr id="200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E96575-6DC4-4EC3-80CC-926542AC23EB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201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86994-3466-4C86-817D-8F9E81E8E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B87AB-039F-4694-BB12-E4CA222E1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601D4-358A-44BD-966E-542D8A403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F797D-A3C4-4674-A009-3BFE5B5D6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F66B4-1624-4FF0-BB0A-B6AD28333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B848F-714D-4414-BEA0-E88670C6F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0CDAE-B011-40C4-B337-08458D7AD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972E5-9D05-4292-B210-660246FC8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0D8F5-2076-4B13-8C95-AC8192FE9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8B37A-4421-47DA-9720-11D125C6A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6725A-6835-4721-A87D-515873374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76848-24E7-4024-9D81-2F1B43327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CB3E4-58F0-4FAF-9585-78690FEB9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C09A6-9E5F-4194-BD87-647BBC466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250C8-6B6E-46D8-A23B-ECE0EFC28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0DA83-33C4-4B5D-A5F0-3A1CD9CEA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171C5-059F-41C1-8C10-880FF85F82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0E6FD-1148-4194-A1D4-D71F69024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BDB98-C972-4A29-9DD2-C11F5E50E0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C8580-8C28-48F6-AFAD-EDCDB69C5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1D87F-30BB-49A7-BCAC-9578DD435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79BC8-C897-4A99-9C88-877ABBDE3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A3AED-9594-44F9-9475-6CCC32CEF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385B-273D-4696-BF8A-03184AB03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7D544-F6AE-4CAD-A863-AFFA0C2C2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5E2EB-FB52-4FC0-9878-E34D1CB40C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69772-FFEF-4BC5-83B5-998DE391F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9EF76-9FEE-4245-B38F-A0EB644A7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3863E-B29D-4B78-B1CB-43242072A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80193-CD57-4DCC-9CB8-11B13184C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DDCE5-99FF-43F6-BAAA-69BE12EB4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FEFB0-9BFF-4DA2-BBB7-75832EA54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5FD3C-97C2-4D4C-A928-EA29C437C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58E71-3703-4CFB-82C7-A7D1F7D4D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CC0BB-7EA1-4596-9554-E128AD66D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13830-8580-4D08-8516-632C671CC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430D4-6CBB-4B2B-966F-E33547CFB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66CAC-475E-410A-8412-F24734276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DE450-386C-4057-9E3C-DF9A33163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D61CC-1ABB-4CB5-82AF-442A4AAF2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35E8F-FED1-40BE-AE1E-8DE4998BE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0A02E-002F-41C9-BA83-E64738C2B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50E9C-7DEB-4DCE-88C5-F41727091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E7B08-7797-413C-A048-C9AA7CEBF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E887B-EC8F-4784-9A62-09EFCDB2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CC59A-F255-467B-B919-4BD1F137B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8D75A-E075-4E4F-9B17-F5B9534F4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F692F-C933-45CA-97D6-EC10A7399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A5D67-024E-47FA-B2A1-BFCB38421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F14D7-790B-4FEC-9D1A-DBC3BA105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1A7D7-974A-49E9-B317-E89585F40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38E31-0947-40A0-AE9B-72245A51B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E02E9-7CD5-465F-AF54-B0C3D524FD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E20F5-35EB-471E-9FD8-DC69A531B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56E8B-25DD-43A5-8CBE-B4197158B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AF48D9B-4D18-4007-B7E5-63A5E3E41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284333C-06C8-44D9-AD0F-B446CFD26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65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65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66D7E682-BEF7-4CBB-A66A-ECC200F66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6DA3183-5FA4-4889-8B8F-C5E52DA93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592C76F-3064-4429-BED0-4E5EC23AF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9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- TITLE</a:t>
            </a:r>
          </a:p>
        </p:txBody>
      </p:sp>
      <p:pic>
        <p:nvPicPr>
          <p:cNvPr id="6147" name="Picture 3" descr="702 - THANK YOU, LORD, FOR HOMES - TI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1.1</a:t>
            </a:r>
          </a:p>
        </p:txBody>
      </p:sp>
      <p:pic>
        <p:nvPicPr>
          <p:cNvPr id="7171" name="Picture 3" descr="702 - THANK YOU LOR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1.2</a:t>
            </a:r>
          </a:p>
        </p:txBody>
      </p:sp>
      <p:pic>
        <p:nvPicPr>
          <p:cNvPr id="8195" name="Picture 3" descr="702 - THANK YOU LOR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1.3</a:t>
            </a:r>
          </a:p>
        </p:txBody>
      </p:sp>
      <p:pic>
        <p:nvPicPr>
          <p:cNvPr id="9219" name="Picture 3" descr="702 - THANK YOU LOR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1.4</a:t>
            </a:r>
          </a:p>
        </p:txBody>
      </p:sp>
      <p:pic>
        <p:nvPicPr>
          <p:cNvPr id="10243" name="Picture 3" descr="702 - THANK YOU LOR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543800" y="6324600"/>
            <a:ext cx="1371600" cy="276225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- TITLE</a:t>
            </a:r>
          </a:p>
        </p:txBody>
      </p:sp>
      <p:pic>
        <p:nvPicPr>
          <p:cNvPr id="11267" name="Picture 3" descr="308 - WHERE LOVE IS IN THE HOME - TI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1.1</a:t>
            </a:r>
          </a:p>
        </p:txBody>
      </p:sp>
      <p:pic>
        <p:nvPicPr>
          <p:cNvPr id="12291" name="Picture 3" descr="308 - WHERE LOVE IS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1.2</a:t>
            </a:r>
          </a:p>
        </p:txBody>
      </p:sp>
      <p:pic>
        <p:nvPicPr>
          <p:cNvPr id="13315" name="Picture 3" descr="308 - WHERE LOVE IS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1.3</a:t>
            </a:r>
          </a:p>
        </p:txBody>
      </p:sp>
      <p:pic>
        <p:nvPicPr>
          <p:cNvPr id="14339" name="Picture 3" descr="308 - WHERE LOVE IS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2.1</a:t>
            </a:r>
          </a:p>
        </p:txBody>
      </p:sp>
      <p:pic>
        <p:nvPicPr>
          <p:cNvPr id="15363" name="Picture 3" descr="308 - WHERE LOVE IS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2.2</a:t>
            </a:r>
          </a:p>
        </p:txBody>
      </p:sp>
      <p:pic>
        <p:nvPicPr>
          <p:cNvPr id="16387" name="Picture 3" descr="308 - WHERE LOVE IS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2.3</a:t>
            </a:r>
          </a:p>
        </p:txBody>
      </p:sp>
      <p:pic>
        <p:nvPicPr>
          <p:cNvPr id="17411" name="Picture 3" descr="308 - WHERE LOVE IS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3.1</a:t>
            </a:r>
          </a:p>
        </p:txBody>
      </p:sp>
      <p:pic>
        <p:nvPicPr>
          <p:cNvPr id="18435" name="Picture 3" descr="308 - WHERE LOVE IS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3.2</a:t>
            </a:r>
          </a:p>
        </p:txBody>
      </p:sp>
      <p:pic>
        <p:nvPicPr>
          <p:cNvPr id="19459" name="Picture 3" descr="308 - WHERE LOVE IS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308 - WHERE LOVE IS – 3.3</a:t>
            </a:r>
          </a:p>
        </p:txBody>
      </p:sp>
      <p:pic>
        <p:nvPicPr>
          <p:cNvPr id="20483" name="Picture 3" descr="308 - WHERE LOVE IS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TITLE </a:t>
            </a:r>
          </a:p>
        </p:txBody>
      </p:sp>
      <p:pic>
        <p:nvPicPr>
          <p:cNvPr id="21507" name="Picture 3" descr="472 - GOD, GIVE US CHRISTIAN - TI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1.1</a:t>
            </a:r>
          </a:p>
        </p:txBody>
      </p:sp>
      <p:pic>
        <p:nvPicPr>
          <p:cNvPr id="22531" name="Picture 3" descr="472 - GOD GIVE US CHRISTIAN HOMES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1.2</a:t>
            </a:r>
            <a:endParaRPr lang="en-US" smtClean="0"/>
          </a:p>
        </p:txBody>
      </p:sp>
      <p:pic>
        <p:nvPicPr>
          <p:cNvPr id="23555" name="Picture 3" descr="472 - GOD GIVE US CHRISTIAN HOMES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1.3</a:t>
            </a:r>
            <a:endParaRPr lang="en-US" smtClean="0"/>
          </a:p>
        </p:txBody>
      </p:sp>
      <p:pic>
        <p:nvPicPr>
          <p:cNvPr id="24579" name="Picture 3" descr="472 - GOD GIVE US CHRISTIAN HOMES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2.1</a:t>
            </a:r>
            <a:endParaRPr lang="en-US" smtClean="0"/>
          </a:p>
        </p:txBody>
      </p:sp>
      <p:pic>
        <p:nvPicPr>
          <p:cNvPr id="25603" name="Picture 3" descr="472 - GOD GIVE US CHRISTIAN HOMES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2.2</a:t>
            </a:r>
            <a:endParaRPr lang="en-US" smtClean="0"/>
          </a:p>
        </p:txBody>
      </p:sp>
      <p:pic>
        <p:nvPicPr>
          <p:cNvPr id="26627" name="Picture 3" descr="472 - GOD GIVE US CHRISTIAN HOMES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2.3</a:t>
            </a:r>
            <a:endParaRPr lang="en-US" smtClean="0"/>
          </a:p>
        </p:txBody>
      </p:sp>
      <p:pic>
        <p:nvPicPr>
          <p:cNvPr id="27651" name="Picture 3" descr="472 - GOD GIVE US CHRISTIAN HOMES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3.1</a:t>
            </a:r>
            <a:endParaRPr lang="en-US" smtClean="0"/>
          </a:p>
        </p:txBody>
      </p:sp>
      <p:pic>
        <p:nvPicPr>
          <p:cNvPr id="28675" name="Picture 3" descr="472 - GOD GIVE US CHRISTIAN HOMES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7391400" y="4953000"/>
            <a:ext cx="76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3.2</a:t>
            </a:r>
            <a:endParaRPr lang="en-US" smtClean="0"/>
          </a:p>
        </p:txBody>
      </p:sp>
      <p:pic>
        <p:nvPicPr>
          <p:cNvPr id="29699" name="Picture 3" descr="472 - GOD GIVE US CHRISTIAN HOMES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3.3</a:t>
            </a:r>
            <a:endParaRPr lang="en-US" smtClean="0"/>
          </a:p>
        </p:txBody>
      </p:sp>
      <p:pic>
        <p:nvPicPr>
          <p:cNvPr id="30723" name="Picture 3" descr="472 - GOD GIVE US CHRISTIAN HOMES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4.1</a:t>
            </a:r>
            <a:endParaRPr lang="en-US" smtClean="0"/>
          </a:p>
        </p:txBody>
      </p:sp>
      <p:pic>
        <p:nvPicPr>
          <p:cNvPr id="31747" name="Picture 3" descr="472 - GOD GIVE US CHRISTIAN HOMES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4.2</a:t>
            </a:r>
            <a:endParaRPr lang="en-US" smtClean="0"/>
          </a:p>
        </p:txBody>
      </p:sp>
      <p:pic>
        <p:nvPicPr>
          <p:cNvPr id="32771" name="Picture 3" descr="472 - GOD GIVE US CHRISTIAN HOMES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472 - GOD, GIVE US CHRISTIAN – 4.3</a:t>
            </a:r>
          </a:p>
        </p:txBody>
      </p:sp>
      <p:pic>
        <p:nvPicPr>
          <p:cNvPr id="33795" name="Picture 3" descr="472 - GOD GIVE US CHRISTIAN HOMES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763000" cy="1143000"/>
          </a:xfrm>
          <a:solidFill>
            <a:srgbClr val="FFFF00"/>
          </a:solidFill>
          <a:ln w="57150">
            <a:solidFill>
              <a:srgbClr val="CC0000"/>
            </a:solidFill>
          </a:ln>
        </p:spPr>
        <p:txBody>
          <a:bodyPr/>
          <a:lstStyle/>
          <a:p>
            <a:pPr eaLnBrk="1" hangingPunct="1"/>
            <a:r>
              <a:rPr lang="en-US" b="1" smtClean="0"/>
              <a:t>“God Give Us Christian Homes”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533400"/>
            <a:ext cx="914400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000" b="1"/>
              <a:t>“In the year 2000 there were 5.5 million Americans living together outside of marriage, an 11 fold increase since 1960.”</a:t>
            </a:r>
            <a:endParaRPr lang="en-US" sz="3600" b="1"/>
          </a:p>
          <a:p>
            <a:pPr algn="just">
              <a:spcBef>
                <a:spcPct val="50000"/>
              </a:spcBef>
            </a:pPr>
            <a:r>
              <a:rPr lang="en-US" sz="4000" b="1"/>
              <a:t>“More than half of all marriages in our country are now preceded by a period of living together”</a:t>
            </a:r>
            <a:r>
              <a:rPr lang="en-US" sz="3600" b="1"/>
              <a:t> </a:t>
            </a:r>
            <a:r>
              <a:rPr lang="en-US" sz="2000" b="1" i="1"/>
              <a:t>(Ibid.).</a:t>
            </a:r>
          </a:p>
          <a:p>
            <a:pPr algn="r">
              <a:spcBef>
                <a:spcPct val="50000"/>
              </a:spcBef>
            </a:pPr>
            <a:endParaRPr lang="en-US" sz="900" b="1"/>
          </a:p>
          <a:p>
            <a:pPr algn="r">
              <a:spcBef>
                <a:spcPct val="50000"/>
              </a:spcBef>
            </a:pPr>
            <a:r>
              <a:rPr lang="en-US" sz="2800" b="1"/>
              <a:t>Wm. J. Bennett, </a:t>
            </a:r>
            <a:r>
              <a:rPr lang="en-US" sz="2800" b="1" i="1"/>
              <a:t>The Broken Hearth</a:t>
            </a:r>
            <a:r>
              <a:rPr lang="en-US" sz="2800" b="1"/>
              <a:t> – p. 13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152400" y="1447800"/>
            <a:ext cx="8915400" cy="33813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4000" b="1"/>
              <a:t>Hebrews 13:4</a:t>
            </a:r>
          </a:p>
          <a:p>
            <a:pPr algn="just">
              <a:defRPr/>
            </a:pPr>
            <a:endParaRPr lang="en-US" sz="1400" b="1"/>
          </a:p>
          <a:p>
            <a:pPr algn="just">
              <a:defRPr/>
            </a:pPr>
            <a:r>
              <a:rPr lang="en-US" sz="4000" b="1"/>
              <a:t>4	</a:t>
            </a:r>
            <a:r>
              <a:rPr lang="en-US" sz="40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Marriage is honorable</a:t>
            </a:r>
            <a:r>
              <a:rPr lang="en-US" sz="4000" b="1"/>
              <a:t> among all, and the bed undefiled; but fornicators and adulterers God will judge.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1676400"/>
            <a:ext cx="9144000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000" b="1"/>
              <a:t>“After people get married, the picture is just as bleak: The United States has the highest divorce rate in the world.”</a:t>
            </a:r>
          </a:p>
          <a:p>
            <a:pPr algn="r">
              <a:spcBef>
                <a:spcPct val="50000"/>
              </a:spcBef>
            </a:pPr>
            <a:r>
              <a:rPr lang="en-US" sz="2800" b="1"/>
              <a:t>						Wm. J. Bennett, 	</a:t>
            </a:r>
            <a:r>
              <a:rPr lang="en-US" sz="2800" b="1" i="1"/>
              <a:t>The Index of Leading Cultural Indicators</a:t>
            </a:r>
            <a:r>
              <a:rPr lang="en-US" sz="2800" b="1"/>
              <a:t> – p. 59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76200" y="1752600"/>
            <a:ext cx="8991600" cy="29559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endParaRPr lang="en-US" sz="4000" b="1"/>
          </a:p>
          <a:p>
            <a:pPr algn="just">
              <a:defRPr/>
            </a:pPr>
            <a:r>
              <a:rPr lang="en-US" sz="4000" b="1"/>
              <a:t>Malachi 2:16</a:t>
            </a:r>
          </a:p>
          <a:p>
            <a:pPr algn="just">
              <a:defRPr/>
            </a:pPr>
            <a:endParaRPr lang="en-US" sz="1400" b="1"/>
          </a:p>
          <a:p>
            <a:pPr algn="just">
              <a:defRPr/>
            </a:pPr>
            <a:endParaRPr lang="en-US" sz="1400" b="1"/>
          </a:p>
          <a:p>
            <a:pPr algn="just">
              <a:defRPr/>
            </a:pPr>
            <a:r>
              <a:rPr lang="en-US" sz="4000" b="1"/>
              <a:t>16	“. . . God . . . </a:t>
            </a:r>
            <a:r>
              <a:rPr lang="en-US" sz="40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hates divorce</a:t>
            </a:r>
            <a:r>
              <a:rPr lang="en-US" sz="4000" b="1"/>
              <a:t>, . .”</a:t>
            </a:r>
          </a:p>
          <a:p>
            <a:pPr algn="just">
              <a:defRPr/>
            </a:pPr>
            <a:endParaRPr lang="en-US" sz="4000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2"/>
          <p:cNvSpPr txBox="1">
            <a:spLocks noChangeArrowheads="1"/>
          </p:cNvSpPr>
          <p:nvPr/>
        </p:nvSpPr>
        <p:spPr bwMode="auto">
          <a:xfrm>
            <a:off x="0" y="822325"/>
            <a:ext cx="9144000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3600" b="1"/>
              <a:t>Historian Lawrence Stone has assessed divorce to be </a:t>
            </a:r>
            <a:r>
              <a:rPr lang="en-US" sz="36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“as much a part of our culture and our lives as death and taxes”</a:t>
            </a:r>
            <a:r>
              <a:rPr lang="en-US" sz="32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r">
              <a:spcBef>
                <a:spcPct val="50000"/>
              </a:spcBef>
              <a:defRPr/>
            </a:pPr>
            <a:r>
              <a:rPr lang="en-US" sz="2800" b="1"/>
              <a:t>Wm. J. Bennett, </a:t>
            </a:r>
            <a:r>
              <a:rPr lang="en-US" sz="2800" b="1" i="1"/>
              <a:t>The Broken Hearth</a:t>
            </a:r>
            <a:r>
              <a:rPr lang="en-US" sz="2800" b="1"/>
              <a:t> – p. 13</a:t>
            </a:r>
          </a:p>
          <a:p>
            <a:pPr algn="just">
              <a:spcBef>
                <a:spcPct val="50000"/>
              </a:spcBef>
              <a:defRPr/>
            </a:pPr>
            <a:endParaRPr lang="en-US" sz="1600" b="1"/>
          </a:p>
          <a:p>
            <a:pPr algn="just">
              <a:spcBef>
                <a:spcPct val="50000"/>
              </a:spcBef>
              <a:defRPr/>
            </a:pPr>
            <a:r>
              <a:rPr lang="en-US" sz="3600" b="1"/>
              <a:t>“Currently, one out of two children will witness the breakup of their parents’ marriage”</a:t>
            </a:r>
            <a:r>
              <a:rPr lang="en-US" sz="3200" b="1"/>
              <a:t> </a:t>
            </a:r>
            <a:r>
              <a:rPr lang="en-US" b="1"/>
              <a:t>(Ibid. 12).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76200" y="681038"/>
            <a:ext cx="8991600" cy="50339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600" b="1"/>
              <a:t>Psalm 127:3-5</a:t>
            </a:r>
          </a:p>
          <a:p>
            <a:pPr algn="just">
              <a:defRPr/>
            </a:pPr>
            <a:endParaRPr lang="en-US" sz="1200" b="1"/>
          </a:p>
          <a:p>
            <a:pPr algn="just">
              <a:defRPr/>
            </a:pPr>
            <a:r>
              <a:rPr lang="en-US" sz="3600" b="1"/>
              <a:t>3	Behold, </a:t>
            </a:r>
            <a:r>
              <a:rPr lang="en-US" sz="36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children are a heritage from the LORD</a:t>
            </a:r>
            <a:r>
              <a:rPr lang="en-US" sz="3600" b="1"/>
              <a:t>, the fruit of the womb is a reward.</a:t>
            </a:r>
          </a:p>
          <a:p>
            <a:pPr algn="just">
              <a:defRPr/>
            </a:pPr>
            <a:endParaRPr lang="en-US" sz="1200" b="1"/>
          </a:p>
          <a:p>
            <a:pPr algn="just">
              <a:defRPr/>
            </a:pPr>
            <a:r>
              <a:rPr lang="en-US" sz="3600" b="1"/>
              <a:t>4	Like arrows in the hand of a warrior, so are the children of one's youth.</a:t>
            </a:r>
          </a:p>
          <a:p>
            <a:pPr algn="just">
              <a:defRPr/>
            </a:pPr>
            <a:endParaRPr lang="en-US" sz="1200" b="1"/>
          </a:p>
          <a:p>
            <a:pPr algn="just">
              <a:defRPr/>
            </a:pPr>
            <a:r>
              <a:rPr lang="en-US" sz="3600" b="1"/>
              <a:t>5	Happy is the man who has his quiver full of them; . . 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763000" cy="1143000"/>
          </a:xfrm>
          <a:solidFill>
            <a:srgbClr val="FFFF00"/>
          </a:solidFill>
          <a:ln w="57150">
            <a:solidFill>
              <a:srgbClr val="CC0000"/>
            </a:solidFill>
          </a:ln>
        </p:spPr>
        <p:txBody>
          <a:bodyPr/>
          <a:lstStyle/>
          <a:p>
            <a:pPr eaLnBrk="1" hangingPunct="1"/>
            <a:r>
              <a:rPr lang="en-US" b="1" smtClean="0"/>
              <a:t>“God Give Us Christian Homes”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027238"/>
            <a:ext cx="8991600" cy="4525962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  <a:latin typeface="Arial Black" pitchFamily="34" charset="0"/>
              </a:rPr>
              <a:t>Where the Bible is Loved &amp; Taught.</a:t>
            </a:r>
          </a:p>
          <a:p>
            <a:pPr eaLnBrk="1" hangingPunct="1">
              <a:buFontTx/>
              <a:buNone/>
            </a:pPr>
            <a:endParaRPr lang="en-US" sz="2000" b="1" smtClean="0">
              <a:solidFill>
                <a:schemeClr val="bg1"/>
              </a:solidFill>
            </a:endParaRPr>
          </a:p>
          <a:p>
            <a:pPr eaLnBrk="1" hangingPunct="1"/>
            <a:r>
              <a:rPr lang="en-US" smtClean="0">
                <a:solidFill>
                  <a:schemeClr val="bg1"/>
                </a:solidFill>
                <a:latin typeface="Arial Black" pitchFamily="34" charset="0"/>
              </a:rPr>
              <a:t>Where the Father is True &amp; Strong.</a:t>
            </a:r>
          </a:p>
          <a:p>
            <a:pPr eaLnBrk="1" hangingPunct="1">
              <a:buFontTx/>
              <a:buNone/>
            </a:pPr>
            <a:endParaRPr lang="en-US" sz="200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en-US" smtClean="0">
                <a:solidFill>
                  <a:schemeClr val="bg1"/>
                </a:solidFill>
                <a:latin typeface="Arial Black" pitchFamily="34" charset="0"/>
              </a:rPr>
              <a:t>Where the Mother is the Homemaker.</a:t>
            </a:r>
          </a:p>
          <a:p>
            <a:pPr eaLnBrk="1" hangingPunct="1">
              <a:buFontTx/>
              <a:buNone/>
            </a:pPr>
            <a:endParaRPr lang="en-US" sz="200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en-US" smtClean="0">
                <a:solidFill>
                  <a:schemeClr val="bg1"/>
                </a:solidFill>
                <a:latin typeface="Arial Black" pitchFamily="34" charset="0"/>
              </a:rPr>
              <a:t>Where Children are Led to Know 	About Christ.</a:t>
            </a:r>
          </a:p>
          <a:p>
            <a:pPr eaLnBrk="1" hangingPunct="1"/>
            <a:endParaRPr lang="en-US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676400"/>
            <a:ext cx="10363200" cy="2400657"/>
          </a:xfrm>
          <a:prstGeom prst="rect">
            <a:avLst/>
          </a:prstGeom>
          <a:solidFill>
            <a:srgbClr val="FFFF00"/>
          </a:solidFill>
          <a:scene3d>
            <a:camera prst="perspectiveContrastingRightFacing"/>
            <a:lightRig rig="threePt" dir="t"/>
          </a:scene3d>
          <a:sp3d extrusionH="127000">
            <a:bevelT w="234950" h="165100" prst="softRound"/>
            <a:bevelB w="234950" h="165100"/>
            <a:extrusionClr>
              <a:srgbClr val="CC0000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endParaRPr lang="en-US" sz="4800" b="1" dirty="0">
              <a:latin typeface="Arial Black" pitchFamily="34" charset="0"/>
            </a:endParaRPr>
          </a:p>
          <a:p>
            <a:pPr algn="ctr">
              <a:defRPr/>
            </a:pPr>
            <a:r>
              <a:rPr lang="en-US" sz="5400" b="1" dirty="0">
                <a:latin typeface="Arial Black" pitchFamily="34" charset="0"/>
              </a:rPr>
              <a:t>“God, Give Us Homes . . .”</a:t>
            </a:r>
          </a:p>
          <a:p>
            <a:pPr algn="ctr">
              <a:defRPr/>
            </a:pPr>
            <a:endParaRPr lang="en-US" sz="4800" b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" y="457200"/>
            <a:ext cx="8991600" cy="71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Arial Black" pitchFamily="34" charset="0"/>
              </a:rPr>
              <a:t>The Bible is Loved &amp; Taught.</a:t>
            </a:r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0" y="1981200"/>
            <a:ext cx="9144000" cy="219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200" b="1"/>
              <a:t>Matthew 6:33</a:t>
            </a:r>
          </a:p>
          <a:p>
            <a:pPr algn="just"/>
            <a:endParaRPr lang="en-US" sz="1000" b="1"/>
          </a:p>
          <a:p>
            <a:pPr algn="just"/>
            <a:r>
              <a:rPr lang="en-US" sz="3200" b="1"/>
              <a:t>33	"But seek first the kingdom of God and His righteousness, and all these things shall be added to you.</a:t>
            </a:r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0" y="3505200"/>
            <a:ext cx="9144000" cy="1706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200" b="1"/>
              <a:t>James 4:8</a:t>
            </a:r>
          </a:p>
          <a:p>
            <a:pPr algn="just"/>
            <a:endParaRPr lang="en-US" sz="1000" b="1"/>
          </a:p>
          <a:p>
            <a:pPr algn="just"/>
            <a:r>
              <a:rPr lang="en-US" sz="3200" b="1"/>
              <a:t>8	Draw near to God and He will draw near to you. . .”</a:t>
            </a:r>
          </a:p>
        </p:txBody>
      </p:sp>
      <p:sp>
        <p:nvSpPr>
          <p:cNvPr id="173062" name="Text Box 6"/>
          <p:cNvSpPr txBox="1">
            <a:spLocks noChangeArrowheads="1"/>
          </p:cNvSpPr>
          <p:nvPr/>
        </p:nvSpPr>
        <p:spPr bwMode="auto">
          <a:xfrm>
            <a:off x="0" y="1905000"/>
            <a:ext cx="9144000" cy="3808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 Timothy 3:16-17</a:t>
            </a:r>
          </a:p>
          <a:p>
            <a:endParaRPr lang="en-US" sz="1000" b="1"/>
          </a:p>
          <a:p>
            <a:r>
              <a:rPr lang="en-US" sz="3200" b="1"/>
              <a:t>16	All Scripture is given by inspiration of God, and is profitable for doctrine, for reproof, for correction, for instruction in righteous-ness,</a:t>
            </a:r>
          </a:p>
          <a:p>
            <a:endParaRPr lang="en-US" sz="1000" b="1"/>
          </a:p>
          <a:p>
            <a:r>
              <a:rPr lang="en-US" sz="3200" b="1"/>
              <a:t>17	that the man of God may be complete, thoroughly equipped for every good work.</a:t>
            </a:r>
          </a:p>
        </p:txBody>
      </p:sp>
      <p:sp>
        <p:nvSpPr>
          <p:cNvPr id="173063" name="Text Box 7"/>
          <p:cNvSpPr txBox="1">
            <a:spLocks noChangeArrowheads="1"/>
          </p:cNvSpPr>
          <p:nvPr/>
        </p:nvSpPr>
        <p:spPr bwMode="auto">
          <a:xfrm>
            <a:off x="0" y="1371600"/>
            <a:ext cx="9144000" cy="5513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200" b="1"/>
              <a:t>Matthew 19:4-6</a:t>
            </a:r>
          </a:p>
          <a:p>
            <a:pPr algn="just"/>
            <a:endParaRPr lang="en-US" sz="1200" b="1"/>
          </a:p>
          <a:p>
            <a:pPr algn="just"/>
            <a:r>
              <a:rPr lang="en-US" sz="3200" b="1"/>
              <a:t>4	And He answered and said to them, "Have you not read that He who made them at the beginning 'made them male and female,'</a:t>
            </a:r>
          </a:p>
          <a:p>
            <a:pPr algn="just"/>
            <a:endParaRPr lang="en-US" sz="1200" b="1"/>
          </a:p>
          <a:p>
            <a:pPr algn="just"/>
            <a:r>
              <a:rPr lang="en-US" sz="3200" b="1"/>
              <a:t>5	"and said, 'For this reason a man shall leave his father and mother and be joined to his wife, and the two shall become one flesh'?</a:t>
            </a:r>
          </a:p>
          <a:p>
            <a:pPr algn="just"/>
            <a:endParaRPr lang="en-US" sz="1200" b="1"/>
          </a:p>
          <a:p>
            <a:pPr algn="just"/>
            <a:r>
              <a:rPr lang="en-US" sz="3200" b="1"/>
              <a:t>6	"So then, they are no longer two but one flesh. Therefore what God has joined together, let not man separate."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 build="p"/>
      <p:bldP spid="173060" grpId="0" animBg="1"/>
      <p:bldP spid="173060" grpId="1" animBg="1"/>
      <p:bldP spid="173061" grpId="0" animBg="1"/>
      <p:bldP spid="173062" grpId="0" animBg="1"/>
      <p:bldP spid="173062" grpId="1" animBg="1"/>
      <p:bldP spid="173063" grpId="0" animBg="1"/>
      <p:bldP spid="173063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- TITLE</a:t>
            </a:r>
          </a:p>
        </p:txBody>
      </p:sp>
      <p:pic>
        <p:nvPicPr>
          <p:cNvPr id="45059" name="Picture 3" descr="249 - SEEK YE FIRST - TI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– 1.1</a:t>
            </a:r>
          </a:p>
        </p:txBody>
      </p:sp>
      <p:pic>
        <p:nvPicPr>
          <p:cNvPr id="46083" name="Picture 3" descr="249 - SEEK YE FIRST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– 1.2</a:t>
            </a:r>
          </a:p>
        </p:txBody>
      </p:sp>
      <p:pic>
        <p:nvPicPr>
          <p:cNvPr id="47107" name="Picture 3" descr="249 - SEEK YE FIRST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– 2.1</a:t>
            </a:r>
          </a:p>
        </p:txBody>
      </p:sp>
      <p:pic>
        <p:nvPicPr>
          <p:cNvPr id="48131" name="Picture 3" descr="249 - SEEK YE FIRST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– 2.2</a:t>
            </a:r>
          </a:p>
        </p:txBody>
      </p:sp>
      <p:pic>
        <p:nvPicPr>
          <p:cNvPr id="49155" name="Picture 3" descr="249 - SEEK YE FIRST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– 3.1</a:t>
            </a:r>
          </a:p>
        </p:txBody>
      </p:sp>
      <p:pic>
        <p:nvPicPr>
          <p:cNvPr id="50179" name="Picture 3" descr="249 - SEEK YE FIRST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249 - SEEK YE FIRST – 3.2</a:t>
            </a:r>
          </a:p>
        </p:txBody>
      </p:sp>
      <p:pic>
        <p:nvPicPr>
          <p:cNvPr id="51203" name="Picture 3" descr="249 - SEEK YE FIRST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304800"/>
            <a:ext cx="8991600" cy="452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Arial Black" pitchFamily="34" charset="0"/>
              </a:rPr>
              <a:t>The Father is True &amp; Strong.</a:t>
            </a:r>
          </a:p>
          <a:p>
            <a:pPr eaLnBrk="1" hangingPunct="1">
              <a:buFontTx/>
              <a:buNone/>
            </a:pPr>
            <a:endParaRPr lang="en-US" sz="2800" smtClean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28600" y="1600200"/>
            <a:ext cx="86106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3200" i="1">
                <a:solidFill>
                  <a:schemeClr val="bg1"/>
                </a:solidFill>
                <a:latin typeface="Arial Black" pitchFamily="34" charset="0"/>
              </a:rPr>
              <a:t>“as for me and my house, we will serve the Lord”</a:t>
            </a:r>
          </a:p>
          <a:p>
            <a:pPr algn="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</a:rPr>
              <a:t>- Joshua 24:15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1066800"/>
            <a:ext cx="9144000" cy="5386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200" b="1" dirty="0"/>
              <a:t>Ephesians 5:23-25</a:t>
            </a:r>
          </a:p>
          <a:p>
            <a:pPr algn="just">
              <a:defRPr/>
            </a:pPr>
            <a:endParaRPr lang="en-US" sz="800" b="1" dirty="0"/>
          </a:p>
          <a:p>
            <a:pPr algn="just">
              <a:defRPr/>
            </a:pPr>
            <a:r>
              <a:rPr lang="en-US" sz="3200" b="1" dirty="0"/>
              <a:t>23	For the </a:t>
            </a:r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 is head of the wife</a:t>
            </a:r>
            <a:r>
              <a:rPr lang="en-US" sz="3200" b="1" dirty="0"/>
              <a:t>, as 	also Christ is head of the church; and He 	is the Savior of the body.</a:t>
            </a:r>
          </a:p>
          <a:p>
            <a:pPr algn="just">
              <a:defRPr/>
            </a:pPr>
            <a:endParaRPr lang="en-US" sz="800" b="1" dirty="0"/>
          </a:p>
          <a:p>
            <a:pPr algn="just">
              <a:defRPr/>
            </a:pPr>
            <a:r>
              <a:rPr lang="en-US" sz="3200" b="1" dirty="0"/>
              <a:t>24	Therefore, just as the church is subject to 	Christ, so let the wives be to their own 	husbands in everything.</a:t>
            </a:r>
          </a:p>
          <a:p>
            <a:pPr algn="just">
              <a:defRPr/>
            </a:pPr>
            <a:endParaRPr lang="en-US" sz="800" b="1" dirty="0"/>
          </a:p>
          <a:p>
            <a:pPr algn="just">
              <a:defRPr/>
            </a:pPr>
            <a:r>
              <a:rPr lang="en-US" sz="3200" b="1" dirty="0"/>
              <a:t>25	</a:t>
            </a:r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Husbands, love your wives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b="1" dirty="0"/>
              <a:t>just as Christ 	also loved the church and gave Himself 	for her,</a:t>
            </a:r>
          </a:p>
        </p:txBody>
      </p:sp>
      <p:sp>
        <p:nvSpPr>
          <p:cNvPr id="52229" name="Text Box 9"/>
          <p:cNvSpPr txBox="1">
            <a:spLocks noChangeArrowheads="1"/>
          </p:cNvSpPr>
          <p:nvPr/>
        </p:nvSpPr>
        <p:spPr bwMode="auto">
          <a:xfrm>
            <a:off x="6553200" y="6126163"/>
            <a:ext cx="2590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/>
              <a:t>Next: Josh. 24:15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200400"/>
            <a:ext cx="9144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4800600"/>
            <a:ext cx="9144000" cy="175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0" grpId="0" animBg="1"/>
      <p:bldP spid="6150" grpId="1" animBg="1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TITLE</a:t>
            </a:r>
            <a:r>
              <a:rPr lang="en-US" smtClean="0"/>
              <a:t> </a:t>
            </a:r>
          </a:p>
        </p:txBody>
      </p:sp>
      <p:pic>
        <p:nvPicPr>
          <p:cNvPr id="53251" name="Picture 3" descr="480 - DARE TO STAND - TI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1.1</a:t>
            </a:r>
            <a:endParaRPr lang="en-US" smtClean="0"/>
          </a:p>
        </p:txBody>
      </p:sp>
      <p:pic>
        <p:nvPicPr>
          <p:cNvPr id="54275" name="Picture 3" descr="480 - DARE TO STAN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1.2</a:t>
            </a:r>
            <a:endParaRPr lang="en-US" smtClean="0"/>
          </a:p>
        </p:txBody>
      </p:sp>
      <p:pic>
        <p:nvPicPr>
          <p:cNvPr id="55299" name="Picture 3" descr="480 - DARE TO STAN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1.3-C1</a:t>
            </a:r>
            <a:endParaRPr lang="en-US" smtClean="0"/>
          </a:p>
        </p:txBody>
      </p:sp>
      <p:pic>
        <p:nvPicPr>
          <p:cNvPr id="56323" name="Picture 3" descr="480 - DARE TO STAN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1.4-C2</a:t>
            </a:r>
            <a:endParaRPr lang="en-US" smtClean="0"/>
          </a:p>
        </p:txBody>
      </p:sp>
      <p:pic>
        <p:nvPicPr>
          <p:cNvPr id="57347" name="Picture 3" descr="480 - DARE TO STAND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2.1</a:t>
            </a:r>
            <a:endParaRPr lang="en-US" smtClean="0"/>
          </a:p>
        </p:txBody>
      </p:sp>
      <p:pic>
        <p:nvPicPr>
          <p:cNvPr id="58371" name="Picture 3" descr="480 - DARE TO STAN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2.2</a:t>
            </a:r>
            <a:endParaRPr lang="en-US" smtClean="0"/>
          </a:p>
        </p:txBody>
      </p:sp>
      <p:pic>
        <p:nvPicPr>
          <p:cNvPr id="59395" name="Picture 3" descr="480 - DARE TO STAN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2.3-C1</a:t>
            </a:r>
            <a:endParaRPr lang="en-US" smtClean="0"/>
          </a:p>
        </p:txBody>
      </p:sp>
      <p:pic>
        <p:nvPicPr>
          <p:cNvPr id="60419" name="Picture 3" descr="480 - DARE TO STAN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2.4-C2</a:t>
            </a:r>
            <a:endParaRPr lang="en-US" smtClean="0"/>
          </a:p>
        </p:txBody>
      </p:sp>
      <p:pic>
        <p:nvPicPr>
          <p:cNvPr id="61443" name="Picture 3" descr="480 - DARE TO STAN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3.1</a:t>
            </a:r>
            <a:endParaRPr lang="en-US" smtClean="0"/>
          </a:p>
        </p:txBody>
      </p:sp>
      <p:pic>
        <p:nvPicPr>
          <p:cNvPr id="62467" name="Picture 3" descr="480 - DARE TO STAN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3.2</a:t>
            </a:r>
            <a:endParaRPr lang="en-US" smtClean="0"/>
          </a:p>
        </p:txBody>
      </p:sp>
      <p:pic>
        <p:nvPicPr>
          <p:cNvPr id="63491" name="Picture 3" descr="480 - DARE TO STAN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3.3-C1</a:t>
            </a:r>
            <a:endParaRPr lang="en-US" smtClean="0"/>
          </a:p>
        </p:txBody>
      </p:sp>
      <p:pic>
        <p:nvPicPr>
          <p:cNvPr id="64515" name="Picture 3" descr="480 - DARE TO STAN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480 - DARE TO STAND – 3.4-C2</a:t>
            </a:r>
          </a:p>
        </p:txBody>
      </p:sp>
      <p:pic>
        <p:nvPicPr>
          <p:cNvPr id="65539" name="Picture 3" descr="480 - DARE TO STAN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2.1</a:t>
            </a:r>
          </a:p>
        </p:txBody>
      </p:sp>
      <p:pic>
        <p:nvPicPr>
          <p:cNvPr id="66563" name="Picture 3" descr="702 - THANK YOU LOR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2.2</a:t>
            </a:r>
          </a:p>
        </p:txBody>
      </p:sp>
      <p:pic>
        <p:nvPicPr>
          <p:cNvPr id="67587" name="Picture 3" descr="702 - THANK YOU LOR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2.3</a:t>
            </a:r>
          </a:p>
        </p:txBody>
      </p:sp>
      <p:pic>
        <p:nvPicPr>
          <p:cNvPr id="68611" name="Picture 3" descr="702 - THANK YOU LOR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2.4</a:t>
            </a:r>
          </a:p>
        </p:txBody>
      </p:sp>
      <p:pic>
        <p:nvPicPr>
          <p:cNvPr id="69635" name="Picture 3" descr="702 - THANK YOU LORD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7543800" y="6505575"/>
            <a:ext cx="13716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latin typeface="Times New Roman" pitchFamily="18" charset="0"/>
                <a:cs typeface="Times New Roman" pitchFamily="18" charset="0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1"/>
          <p:cNvSpPr txBox="1">
            <a:spLocks noChangeArrowheads="1"/>
          </p:cNvSpPr>
          <p:nvPr/>
        </p:nvSpPr>
        <p:spPr bwMode="auto">
          <a:xfrm>
            <a:off x="0" y="15240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Arial Black" pitchFamily="34" charset="0"/>
              </a:rPr>
              <a:t>“No success in life makes up for failure in the home.”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9144000" cy="452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Arial Black" pitchFamily="34" charset="0"/>
              </a:rPr>
              <a:t>The Mother is the Homemaker.</a:t>
            </a:r>
          </a:p>
          <a:p>
            <a:pPr eaLnBrk="1" hangingPunct="1">
              <a:buFontTx/>
              <a:buNone/>
            </a:pPr>
            <a:endParaRPr lang="en-US" sz="2000" b="1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b="1" smtClean="0">
              <a:solidFill>
                <a:schemeClr val="bg1"/>
              </a:solidFill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52400" y="2209800"/>
            <a:ext cx="8839200" cy="3354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200" b="1" dirty="0"/>
              <a:t>Titus 2:4-5</a:t>
            </a:r>
          </a:p>
          <a:p>
            <a:pPr algn="just">
              <a:defRPr/>
            </a:pPr>
            <a:endParaRPr lang="en-US" sz="1000" b="1" dirty="0"/>
          </a:p>
          <a:p>
            <a:pPr algn="just">
              <a:defRPr/>
            </a:pPr>
            <a:r>
              <a:rPr lang="en-US" sz="3200" b="1" dirty="0"/>
              <a:t>4	that they admonish the young women to love their husbands, to love their children,</a:t>
            </a:r>
          </a:p>
          <a:p>
            <a:pPr algn="just">
              <a:defRPr/>
            </a:pPr>
            <a:endParaRPr lang="en-US" sz="1000" b="1" dirty="0"/>
          </a:p>
          <a:p>
            <a:pPr algn="just">
              <a:defRPr/>
            </a:pPr>
            <a:r>
              <a:rPr lang="en-US" sz="3200" b="1" dirty="0"/>
              <a:t>5	to be discreet, chaste, </a:t>
            </a:r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homemakers</a:t>
            </a:r>
            <a:r>
              <a:rPr lang="en-US" sz="3200" b="1" dirty="0"/>
              <a:t>, good, obedient to their own husbands, that the word of God may not be blasphemed.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52400" y="2438400"/>
            <a:ext cx="8839200" cy="2708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200" b="1" dirty="0"/>
              <a:t>1 Timothy 5:14</a:t>
            </a:r>
          </a:p>
          <a:p>
            <a:pPr algn="just">
              <a:defRPr/>
            </a:pPr>
            <a:endParaRPr lang="en-US" sz="1000" b="1" dirty="0"/>
          </a:p>
          <a:p>
            <a:pPr algn="just">
              <a:defRPr/>
            </a:pPr>
            <a:r>
              <a:rPr lang="en-US" sz="3200" b="1" dirty="0"/>
              <a:t>14	Therefore I desire that the younger widows marry, bear children, </a:t>
            </a:r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 the house</a:t>
            </a:r>
            <a:r>
              <a:rPr lang="en-US" sz="3200" b="1" dirty="0"/>
              <a:t>, give no opportunity to the adversary to speak reproachfully.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52400" y="2743200"/>
            <a:ext cx="8839200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200" b="1" dirty="0"/>
              <a:t>Ephesians 5:24</a:t>
            </a:r>
          </a:p>
          <a:p>
            <a:pPr algn="just">
              <a:defRPr/>
            </a:pPr>
            <a:r>
              <a:rPr lang="en-US" sz="3200" b="1" dirty="0"/>
              <a:t>24	Therefore, just as the church is subject to Christ, so </a:t>
            </a:r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the wives be to their own husbands </a:t>
            </a:r>
            <a:r>
              <a:rPr lang="en-US" sz="3200" b="1" dirty="0"/>
              <a:t>in everything.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5" grpId="0" animBg="1" autoUpdateAnimBg="0"/>
      <p:bldP spid="7175" grpId="1" animBg="1"/>
      <p:bldP spid="7176" grpId="0" animBg="1" autoUpdateAnimBg="0"/>
      <p:bldP spid="7176" grpId="1" animBg="1"/>
      <p:bldP spid="7174" grpId="0" animBg="1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0" y="-7620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Proverbs 31:10-31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10	Who can find a virtuous wife? For her worth is far 	above rubies.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15	She also rises while it is yet night, and provides food 	for her household, and a portion for her maidservants.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27	She watches over the ways of her household, and does 	not eat the bread of idleness.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28	Her children rise up and call her blessed; her husband 	also, and he praises her: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29	"Many daughters have done well, but you excel them 	all."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30	Charm is deceitful and beauty is passing, but a woman 	who fears the LORD, she shall be praised.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31	Give her of the fruit of her hands, and let her own 	works praise her in the gates.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0" y="-7620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Proverbs 31:10-31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10	Who can find a virtuous wife? For her worth is far 	above rubies.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15	She also rises while it is yet night, and provides food 	for her household, and a portion for her maidservants.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27	She watches over the ways of her household, and does 	not eat the bread of idleness.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28	Her children rise up and call her blessed; her husband 	also, and he praises her: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29	"Many daughters have done well, but you excel them 	all."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30	Charm is deceitful and beauty is passing, but a woman 	who fears the LORD, she shall be praised.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31	Give her of the fruit of her hands, and let her own 	works praise her in the gates.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00" cy="8382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0" y="-7620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Proverbs 31:10-31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10	Who can find a virtuous wife? For her worth is far 	above rubies.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15	She also rises while it is yet night, and provides food 	for her household, and a portion for her maidservants.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27	She watches over the ways of her household, and does 	not eat the bread of idleness.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28	Her children rise up and call her blessed; her husband 	also, and he praises her: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29	"Many daughters have done well, but you excel them 	all."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30	Charm is deceitful and beauty is passing, but a woman 	who fears the LORD, she shall be praised.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31	Give her of the fruit of her hands, and let her own 	works praise her in the gates.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9144000" cy="8382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0" y="-7620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Proverbs 31:10-31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10	Who can find a virtuous wife? For her worth is far 	above rubies.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</a:rPr>
              <a:t>15	She also rises while it is yet night, and provides food 	for her household, and a portion for her maidservants.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27	She watches over the ways of her household, and does 	not eat the bread of idleness.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28	Her children rise up and call her blessed; her husband 	also, and he praises her: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29	"Many daughters have done well, but you excel them 	all."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30	Charm is deceitful and beauty is passing, but a woman 	who fears the LORD, she shall be praised.</a:t>
            </a:r>
          </a:p>
          <a:p>
            <a:pPr algn="just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</a:rPr>
              <a:t>31	Give her of the fruit of her hands, and let her own 	works praise her in the gates.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4572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3.1</a:t>
            </a:r>
          </a:p>
        </p:txBody>
      </p:sp>
      <p:pic>
        <p:nvPicPr>
          <p:cNvPr id="76803" name="Picture 3" descr="702 - THANK YOU LOR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3.2</a:t>
            </a:r>
          </a:p>
        </p:txBody>
      </p:sp>
      <p:pic>
        <p:nvPicPr>
          <p:cNvPr id="77827" name="Picture 3" descr="702 - THANK YOU LOR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3.3</a:t>
            </a:r>
          </a:p>
        </p:txBody>
      </p:sp>
      <p:pic>
        <p:nvPicPr>
          <p:cNvPr id="78851" name="Picture 3" descr="702 - THANK YOU LOR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3.4</a:t>
            </a:r>
          </a:p>
        </p:txBody>
      </p:sp>
      <p:pic>
        <p:nvPicPr>
          <p:cNvPr id="79875" name="Picture 3" descr="702 - THANK YOU LORD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4.1</a:t>
            </a:r>
          </a:p>
        </p:txBody>
      </p:sp>
      <p:pic>
        <p:nvPicPr>
          <p:cNvPr id="80899" name="Picture 3" descr="702 - THANK YOU LORD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4.2</a:t>
            </a:r>
          </a:p>
        </p:txBody>
      </p:sp>
      <p:pic>
        <p:nvPicPr>
          <p:cNvPr id="81923" name="Picture 3" descr="702 - THANK YOU LORD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4.3</a:t>
            </a:r>
          </a:p>
        </p:txBody>
      </p:sp>
      <p:pic>
        <p:nvPicPr>
          <p:cNvPr id="82947" name="Picture 3" descr="702 - THANK YOU LORD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702 - THANK YOU LORD – 4.4</a:t>
            </a:r>
          </a:p>
        </p:txBody>
      </p:sp>
      <p:pic>
        <p:nvPicPr>
          <p:cNvPr id="83971" name="Picture 3" descr="702 - THANK YOU LORD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28600"/>
            <a:ext cx="8991600" cy="4525963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FFFF00"/>
                </a:solidFill>
                <a:latin typeface="Arial Black" pitchFamily="34" charset="0"/>
              </a:rPr>
              <a:t>Children are Led to Know Christ.</a:t>
            </a:r>
            <a:endParaRPr lang="en-US" sz="3600" b="1" smtClean="0">
              <a:solidFill>
                <a:srgbClr val="FFFF00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" y="1447800"/>
            <a:ext cx="8915400" cy="43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 Black" pitchFamily="34" charset="0"/>
              </a:rPr>
              <a:t>Ephesians 6:1,4 – </a:t>
            </a:r>
            <a:r>
              <a:rPr lang="en-US" sz="2800" i="1">
                <a:solidFill>
                  <a:srgbClr val="FFFF00"/>
                </a:solidFill>
                <a:latin typeface="Arial Black" pitchFamily="34" charset="0"/>
              </a:rPr>
              <a:t>“Children, obey your 	parents in the Lord, for this is right.”</a:t>
            </a:r>
          </a:p>
          <a:p>
            <a:pPr algn="just">
              <a:spcBef>
                <a:spcPct val="50000"/>
              </a:spcBef>
            </a:pPr>
            <a:endParaRPr lang="en-US" sz="700">
              <a:solidFill>
                <a:schemeClr val="bg1"/>
              </a:solidFill>
              <a:latin typeface="Arial Black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 Black" pitchFamily="34" charset="0"/>
              </a:rPr>
              <a:t>Proverbs 22:6 – </a:t>
            </a:r>
            <a:r>
              <a:rPr lang="en-US" sz="2800" i="1">
                <a:solidFill>
                  <a:srgbClr val="FFFF00"/>
                </a:solidFill>
                <a:latin typeface="Arial Black" pitchFamily="34" charset="0"/>
              </a:rPr>
              <a:t>“Train up a child . . .”</a:t>
            </a:r>
          </a:p>
          <a:p>
            <a:pPr algn="just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 Black" pitchFamily="34" charset="0"/>
              </a:rPr>
              <a:t>Proverbs 23:13 – </a:t>
            </a:r>
            <a:r>
              <a:rPr lang="en-US" sz="2800" i="1">
                <a:solidFill>
                  <a:srgbClr val="FFFF00"/>
                </a:solidFill>
                <a:latin typeface="Arial Black" pitchFamily="34" charset="0"/>
              </a:rPr>
              <a:t>“Do not withhold 				correction from a child. . .”</a:t>
            </a:r>
          </a:p>
          <a:p>
            <a:pPr algn="just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 Black" pitchFamily="34" charset="0"/>
              </a:rPr>
              <a:t>Proverbs 13:24 – </a:t>
            </a:r>
            <a:r>
              <a:rPr lang="en-US" sz="2800" i="1">
                <a:solidFill>
                  <a:srgbClr val="FFFF00"/>
                </a:solidFill>
                <a:latin typeface="Arial Black" pitchFamily="34" charset="0"/>
              </a:rPr>
              <a:t>“He who spares his rod 	hates his son, but he who loves him 	disciplines him promptly.”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- TITLE</a:t>
            </a:r>
          </a:p>
        </p:txBody>
      </p:sp>
      <p:pic>
        <p:nvPicPr>
          <p:cNvPr id="86019" name="Picture 3" descr="700 - TRAIN YOUR CHILDREN - TI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1.1</a:t>
            </a:r>
          </a:p>
        </p:txBody>
      </p:sp>
      <p:pic>
        <p:nvPicPr>
          <p:cNvPr id="87043" name="Picture 3" descr="700 - TRAIN YOUR CHILDREN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1.2</a:t>
            </a:r>
          </a:p>
        </p:txBody>
      </p:sp>
      <p:pic>
        <p:nvPicPr>
          <p:cNvPr id="88067" name="Picture 3" descr="700 - TRAIN YOUR CHILDREN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1.3-C1</a:t>
            </a:r>
          </a:p>
        </p:txBody>
      </p:sp>
      <p:pic>
        <p:nvPicPr>
          <p:cNvPr id="89091" name="Picture 3" descr="700 - TRAIN YOUR CHILDREN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1.4-C2</a:t>
            </a:r>
          </a:p>
        </p:txBody>
      </p:sp>
      <p:pic>
        <p:nvPicPr>
          <p:cNvPr id="90115" name="Picture 3" descr="700 - TRAIN YOUR CHILDREN -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2.1</a:t>
            </a:r>
          </a:p>
        </p:txBody>
      </p:sp>
      <p:pic>
        <p:nvPicPr>
          <p:cNvPr id="91139" name="Picture 3" descr="700 - TRAIN YOUR CHILDREN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2.2</a:t>
            </a:r>
          </a:p>
        </p:txBody>
      </p:sp>
      <p:pic>
        <p:nvPicPr>
          <p:cNvPr id="92163" name="Picture 3" descr="700 - TRAIN YOUR CHILDREN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2.3-C1</a:t>
            </a:r>
          </a:p>
        </p:txBody>
      </p:sp>
      <p:pic>
        <p:nvPicPr>
          <p:cNvPr id="93187" name="Picture 3" descr="700 - TRAIN YOUR CHILDREN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2.4-C2</a:t>
            </a:r>
          </a:p>
        </p:txBody>
      </p:sp>
      <p:pic>
        <p:nvPicPr>
          <p:cNvPr id="94211" name="Picture 3" descr="700 - TRAIN YOUR CHILDREN -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7239000" y="6248400"/>
            <a:ext cx="1905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Times New Roman" pitchFamily="18" charset="0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3.1</a:t>
            </a:r>
          </a:p>
        </p:txBody>
      </p:sp>
      <p:pic>
        <p:nvPicPr>
          <p:cNvPr id="95235" name="Picture 3" descr="700 - TRAIN YOUR CHILDREN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3.2</a:t>
            </a:r>
          </a:p>
        </p:txBody>
      </p:sp>
      <p:pic>
        <p:nvPicPr>
          <p:cNvPr id="96259" name="Picture 3" descr="700 - TRAIN YOUR CHILDREN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3.3-C1</a:t>
            </a:r>
          </a:p>
        </p:txBody>
      </p:sp>
      <p:pic>
        <p:nvPicPr>
          <p:cNvPr id="97283" name="Picture 3" descr="700 - TRAIN YOUR CHILDREN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700 - TRAIN YOUR CHILDREN – 3.4-C2</a:t>
            </a:r>
          </a:p>
        </p:txBody>
      </p:sp>
      <p:pic>
        <p:nvPicPr>
          <p:cNvPr id="98307" name="Picture 3" descr="700 - TRAIN YOUR CHILDREN -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763000" cy="1143000"/>
          </a:xfrm>
          <a:solidFill>
            <a:srgbClr val="FFFF00"/>
          </a:solidFill>
          <a:ln w="57150">
            <a:solidFill>
              <a:srgbClr val="CC0000"/>
            </a:solidFill>
          </a:ln>
        </p:spPr>
        <p:txBody>
          <a:bodyPr/>
          <a:lstStyle/>
          <a:p>
            <a:pPr eaLnBrk="1" hangingPunct="1"/>
            <a:r>
              <a:rPr lang="en-US" b="1" smtClean="0"/>
              <a:t>“God Give Us Christian Homes”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027238"/>
            <a:ext cx="8991600" cy="4525962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the Bible is Loved &amp; Taught.</a:t>
            </a:r>
          </a:p>
          <a:p>
            <a:pPr eaLnBrk="1" hangingPunct="1">
              <a:buFontTx/>
              <a:buNone/>
            </a:pPr>
            <a:endParaRPr lang="en-US" sz="2000" b="1" smtClean="0">
              <a:solidFill>
                <a:schemeClr val="bg1"/>
              </a:solidFill>
            </a:endParaRP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the Father is True &amp; Strong.</a:t>
            </a:r>
          </a:p>
          <a:p>
            <a:pPr eaLnBrk="1" hangingPunct="1">
              <a:buFontTx/>
              <a:buNone/>
            </a:pPr>
            <a:endParaRPr lang="en-US" sz="2000" b="1" smtClean="0">
              <a:solidFill>
                <a:schemeClr val="bg1"/>
              </a:solidFill>
            </a:endParaRP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the Mother is the Homemaker.</a:t>
            </a:r>
          </a:p>
          <a:p>
            <a:pPr eaLnBrk="1" hangingPunct="1">
              <a:buFontTx/>
              <a:buNone/>
            </a:pPr>
            <a:endParaRPr lang="en-US" sz="2000" b="1" smtClean="0">
              <a:solidFill>
                <a:schemeClr val="bg1"/>
              </a:solidFill>
            </a:endParaRP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the Children are Led to Know Christ.</a:t>
            </a:r>
          </a:p>
          <a:p>
            <a:pPr eaLnBrk="1" hangingPunct="1"/>
            <a:endParaRPr lang="en-US" b="1" smtClean="0">
              <a:solidFill>
                <a:schemeClr val="bg1"/>
              </a:solidFill>
            </a:endParaRPr>
          </a:p>
        </p:txBody>
      </p:sp>
      <p:sp>
        <p:nvSpPr>
          <p:cNvPr id="99332" name="Text Box 5"/>
          <p:cNvSpPr txBox="1">
            <a:spLocks noChangeArrowheads="1"/>
          </p:cNvSpPr>
          <p:nvPr/>
        </p:nvSpPr>
        <p:spPr bwMode="auto">
          <a:xfrm>
            <a:off x="4800600" y="6583363"/>
            <a:ext cx="426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>
                <a:solidFill>
                  <a:schemeClr val="bg1"/>
                </a:solidFill>
              </a:rPr>
              <a:t>Next slide: Invitation Song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1002</Words>
  <Application>Microsoft Office PowerPoint</Application>
  <PresentationFormat>On-screen Show (4:3)</PresentationFormat>
  <Paragraphs>300</Paragraphs>
  <Slides>100</Slides>
  <Notes>99</Notes>
  <HiddenSlides>14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100</vt:i4>
      </vt:variant>
    </vt:vector>
  </HeadingPairs>
  <TitlesOfParts>
    <vt:vector size="108" baseType="lpstr">
      <vt:lpstr>Arial</vt:lpstr>
      <vt:lpstr>Times New Roman</vt:lpstr>
      <vt:lpstr>Arial Black</vt:lpstr>
      <vt:lpstr>Default Design</vt:lpstr>
      <vt:lpstr>2_Default Design</vt:lpstr>
      <vt:lpstr>3_Default Design</vt:lpstr>
      <vt:lpstr>4_Default Design</vt:lpstr>
      <vt:lpstr>5_Default Design</vt:lpstr>
      <vt:lpstr>Slide 1</vt:lpstr>
      <vt:lpstr>702 - THANK YOU LORD - TITLE</vt:lpstr>
      <vt:lpstr>702 - THANK YOU LORD – 1.1</vt:lpstr>
      <vt:lpstr>702 - THANK YOU LORD – 1.2</vt:lpstr>
      <vt:lpstr>702 - THANK YOU LORD – 1.3</vt:lpstr>
      <vt:lpstr>702 - THANK YOU LORD – 1.4</vt:lpstr>
      <vt:lpstr>308 - WHERE LOVE IS - TITLE</vt:lpstr>
      <vt:lpstr>308 - WHERE LOVE IS – 1.1</vt:lpstr>
      <vt:lpstr>308 - WHERE LOVE IS – 1.2</vt:lpstr>
      <vt:lpstr>308 - WHERE LOVE IS – 1.3</vt:lpstr>
      <vt:lpstr>308 - WHERE LOVE IS – 2.1</vt:lpstr>
      <vt:lpstr>308 - WHERE LOVE IS – 2.2</vt:lpstr>
      <vt:lpstr>308 - WHERE LOVE IS – 2.3</vt:lpstr>
      <vt:lpstr>308 - WHERE LOVE IS – 3.1</vt:lpstr>
      <vt:lpstr>308 - WHERE LOVE IS – 3.2</vt:lpstr>
      <vt:lpstr>308 - WHERE LOVE IS – 3.3</vt:lpstr>
      <vt:lpstr>472 - GOD, GIVE US CHRISTIAN – TITLE </vt:lpstr>
      <vt:lpstr>472 - GOD, GIVE US CHRISTIAN – 1.1</vt:lpstr>
      <vt:lpstr>472 - GOD, GIVE US CHRISTIAN – 1.2</vt:lpstr>
      <vt:lpstr>472 - GOD, GIVE US CHRISTIAN – 1.3</vt:lpstr>
      <vt:lpstr>472 - GOD, GIVE US CHRISTIAN – 2.1</vt:lpstr>
      <vt:lpstr>472 - GOD, GIVE US CHRISTIAN – 2.2</vt:lpstr>
      <vt:lpstr>472 - GOD, GIVE US CHRISTIAN – 2.3</vt:lpstr>
      <vt:lpstr>472 - GOD, GIVE US CHRISTIAN – 3.1</vt:lpstr>
      <vt:lpstr>472 - GOD, GIVE US CHRISTIAN – 3.2</vt:lpstr>
      <vt:lpstr>472 - GOD, GIVE US CHRISTIAN – 3.3</vt:lpstr>
      <vt:lpstr>472 - GOD, GIVE US CHRISTIAN – 4.1</vt:lpstr>
      <vt:lpstr>472 - GOD, GIVE US CHRISTIAN – 4.2</vt:lpstr>
      <vt:lpstr>472 - GOD, GIVE US CHRISTIAN – 4.3</vt:lpstr>
      <vt:lpstr>“God Give Us Christian Homes”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“God Give Us Christian Homes”</vt:lpstr>
      <vt:lpstr>Slide 39</vt:lpstr>
      <vt:lpstr>Slide 40</vt:lpstr>
      <vt:lpstr>249 - SEEK YE FIRST - TITLE</vt:lpstr>
      <vt:lpstr>249 - SEEK YE FIRST – 1.1</vt:lpstr>
      <vt:lpstr>249 - SEEK YE FIRST – 1.2</vt:lpstr>
      <vt:lpstr>249 - SEEK YE FIRST – 2.1</vt:lpstr>
      <vt:lpstr>249 - SEEK YE FIRST – 2.2</vt:lpstr>
      <vt:lpstr>249 - SEEK YE FIRST – 3.1</vt:lpstr>
      <vt:lpstr>249 - SEEK YE FIRST – 3.2</vt:lpstr>
      <vt:lpstr>Slide 48</vt:lpstr>
      <vt:lpstr>Slide 49</vt:lpstr>
      <vt:lpstr>480 - DARE TO STAND – TITLE </vt:lpstr>
      <vt:lpstr>480 - DARE TO STAND – 1.1</vt:lpstr>
      <vt:lpstr>480 - DARE TO STAND – 1.2</vt:lpstr>
      <vt:lpstr>480 - DARE TO STAND – 1.3-C1</vt:lpstr>
      <vt:lpstr>480 - DARE TO STAND – 1.4-C2</vt:lpstr>
      <vt:lpstr>480 - DARE TO STAND – 2.1</vt:lpstr>
      <vt:lpstr>480 - DARE TO STAND – 2.2</vt:lpstr>
      <vt:lpstr>480 - DARE TO STAND – 2.3-C1</vt:lpstr>
      <vt:lpstr>480 - DARE TO STAND – 2.4-C2</vt:lpstr>
      <vt:lpstr>480 - DARE TO STAND – 3.1</vt:lpstr>
      <vt:lpstr>480 - DARE TO STAND – 3.2</vt:lpstr>
      <vt:lpstr>480 - DARE TO STAND – 3.3-C1</vt:lpstr>
      <vt:lpstr>480 - DARE TO STAND – 3.4-C2</vt:lpstr>
      <vt:lpstr>702 - THANK YOU LORD – 2.1</vt:lpstr>
      <vt:lpstr>702 - THANK YOU LORD – 2.2</vt:lpstr>
      <vt:lpstr>702 - THANK YOU LORD – 2.3</vt:lpstr>
      <vt:lpstr>702 - THANK YOU LORD – 2.4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702 - THANK YOU LORD – 3.1</vt:lpstr>
      <vt:lpstr>702 - THANK YOU LORD – 3.2</vt:lpstr>
      <vt:lpstr>702 - THANK YOU LORD – 3.3</vt:lpstr>
      <vt:lpstr>702 - THANK YOU LORD – 3.4</vt:lpstr>
      <vt:lpstr>702 - THANK YOU LORD – 4.1</vt:lpstr>
      <vt:lpstr>702 - THANK YOU LORD – 4.2</vt:lpstr>
      <vt:lpstr>702 - THANK YOU LORD – 4.3</vt:lpstr>
      <vt:lpstr>702 - THANK YOU LORD – 4.4</vt:lpstr>
      <vt:lpstr>Slide 82</vt:lpstr>
      <vt:lpstr>Slide 83</vt:lpstr>
      <vt:lpstr>Slide 84</vt:lpstr>
      <vt:lpstr>700 - TRAIN YOUR CHILDREN - TITLE</vt:lpstr>
      <vt:lpstr>700 - TRAIN YOUR CHILDREN – 1.1</vt:lpstr>
      <vt:lpstr>700 - TRAIN YOUR CHILDREN – 1.2</vt:lpstr>
      <vt:lpstr>700 - TRAIN YOUR CHILDREN – 1.3-C1</vt:lpstr>
      <vt:lpstr>700 - TRAIN YOUR CHILDREN – 1.4-C2</vt:lpstr>
      <vt:lpstr>700 - TRAIN YOUR CHILDREN – 2.1</vt:lpstr>
      <vt:lpstr>700 - TRAIN YOUR CHILDREN – 2.2</vt:lpstr>
      <vt:lpstr>700 - TRAIN YOUR CHILDREN – 2.3-C1</vt:lpstr>
      <vt:lpstr>700 - TRAIN YOUR CHILDREN – 2.4-C2</vt:lpstr>
      <vt:lpstr>700 - TRAIN YOUR CHILDREN – 3.1</vt:lpstr>
      <vt:lpstr>700 - TRAIN YOUR CHILDREN – 3.2</vt:lpstr>
      <vt:lpstr>700 - TRAIN YOUR CHILDREN – 3.3-C1</vt:lpstr>
      <vt:lpstr>700 - TRAIN YOUR CHILDREN – 3.4-C2</vt:lpstr>
      <vt:lpstr>Slide 98</vt:lpstr>
      <vt:lpstr>“God Give Us Christian Homes”</vt:lpstr>
      <vt:lpstr>Slide 100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P. Stevens</dc:creator>
  <cp:lastModifiedBy>Tim Stevens</cp:lastModifiedBy>
  <cp:revision>133</cp:revision>
  <dcterms:created xsi:type="dcterms:W3CDTF">2005-09-28T18:33:59Z</dcterms:created>
  <dcterms:modified xsi:type="dcterms:W3CDTF">2010-09-25T02:54:04Z</dcterms:modified>
</cp:coreProperties>
</file>