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58" r:id="rId5"/>
    <p:sldId id="259"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17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0AAFAEB-900E-4002-99A1-B7A0D946F1C4}" type="datetimeFigureOut">
              <a:rPr lang="en-US" smtClean="0"/>
              <a:pPr/>
              <a:t>2/17/2011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490C6-9E18-4CE3-9EE5-A4BE6B11280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AAFAEB-900E-4002-99A1-B7A0D946F1C4}" type="datetimeFigureOut">
              <a:rPr lang="en-US" smtClean="0"/>
              <a:pPr/>
              <a:t>2/17/2011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490C6-9E18-4CE3-9EE5-A4BE6B11280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AAFAEB-900E-4002-99A1-B7A0D946F1C4}" type="datetimeFigureOut">
              <a:rPr lang="en-US" smtClean="0"/>
              <a:pPr/>
              <a:t>2/17/2011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490C6-9E18-4CE3-9EE5-A4BE6B11280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0AAFAEB-900E-4002-99A1-B7A0D946F1C4}" type="datetimeFigureOut">
              <a:rPr lang="en-US" smtClean="0"/>
              <a:pPr/>
              <a:t>2/17/2011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1490C6-9E18-4CE3-9EE5-A4BE6B11280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0AAFAEB-900E-4002-99A1-B7A0D946F1C4}" type="datetimeFigureOut">
              <a:rPr lang="en-US" smtClean="0"/>
              <a:pPr/>
              <a:t>2/17/2011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1490C6-9E18-4CE3-9EE5-A4BE6B11280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0AAFAEB-900E-4002-99A1-B7A0D946F1C4}" type="datetimeFigureOut">
              <a:rPr lang="en-US" smtClean="0"/>
              <a:pPr/>
              <a:t>2/17/2011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1490C6-9E18-4CE3-9EE5-A4BE6B11280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AAFAEB-900E-4002-99A1-B7A0D946F1C4}" type="datetimeFigureOut">
              <a:rPr lang="en-US" smtClean="0"/>
              <a:pPr/>
              <a:t>2/17/2011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1490C6-9E18-4CE3-9EE5-A4BE6B11280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AAFAEB-900E-4002-99A1-B7A0D946F1C4}" type="datetimeFigureOut">
              <a:rPr lang="en-US" smtClean="0"/>
              <a:pPr/>
              <a:t>2/17/2011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1490C6-9E18-4CE3-9EE5-A4BE6B11280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AAFAEB-900E-4002-99A1-B7A0D946F1C4}" type="datetimeFigureOut">
              <a:rPr lang="en-US" smtClean="0"/>
              <a:pPr/>
              <a:t>2/17/2011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1490C6-9E18-4CE3-9EE5-A4BE6B11280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AAFAEB-900E-4002-99A1-B7A0D946F1C4}" type="datetimeFigureOut">
              <a:rPr lang="en-US" smtClean="0"/>
              <a:pPr/>
              <a:t>2/17/2011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490C6-9E18-4CE3-9EE5-A4BE6B11280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AAFAEB-900E-4002-99A1-B7A0D946F1C4}" type="datetimeFigureOut">
              <a:rPr lang="en-US" smtClean="0"/>
              <a:pPr/>
              <a:t>2/17/2011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490C6-9E18-4CE3-9EE5-A4BE6B11280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AAFAEB-900E-4002-99A1-B7A0D946F1C4}" type="datetimeFigureOut">
              <a:rPr lang="en-US" smtClean="0"/>
              <a:pPr/>
              <a:t>2/17/2011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1490C6-9E18-4CE3-9EE5-A4BE6B11280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solidFill>
                  <a:schemeClr val="bg1"/>
                </a:solidFill>
                <a:latin typeface="Book Antiqua" pitchFamily="18" charset="0"/>
              </a:rPr>
              <a:t/>
            </a:r>
            <a:br>
              <a:rPr lang="en-US" dirty="0" smtClean="0">
                <a:solidFill>
                  <a:schemeClr val="bg1"/>
                </a:solidFill>
                <a:latin typeface="Book Antiqua" pitchFamily="18" charset="0"/>
              </a:rPr>
            </a:br>
            <a:r>
              <a:rPr lang="en-US" sz="5300" dirty="0" smtClean="0">
                <a:solidFill>
                  <a:schemeClr val="bg1"/>
                </a:solidFill>
                <a:latin typeface="Book Antiqua" pitchFamily="18" charset="0"/>
              </a:rPr>
              <a:t>The Work and the Glory</a:t>
            </a:r>
            <a:endParaRPr lang="en-US" sz="5300" dirty="0">
              <a:solidFill>
                <a:schemeClr val="bg1"/>
              </a:solidFill>
              <a:latin typeface="Book Antiqua"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chemeClr val="bg1"/>
                </a:solidFill>
                <a:latin typeface="Book Antiqua" pitchFamily="18" charset="0"/>
              </a:rPr>
              <a:t>Truth Restored</a:t>
            </a:r>
            <a:endParaRPr lang="en-US" sz="4000" dirty="0">
              <a:solidFill>
                <a:schemeClr val="bg1"/>
              </a:solidFill>
              <a:latin typeface="Book Antiqua" pitchFamily="18" charset="0"/>
            </a:endParaRPr>
          </a:p>
        </p:txBody>
      </p:sp>
      <p:sp>
        <p:nvSpPr>
          <p:cNvPr id="3" name="Content Placeholder 2"/>
          <p:cNvSpPr>
            <a:spLocks noGrp="1"/>
          </p:cNvSpPr>
          <p:nvPr>
            <p:ph idx="1"/>
          </p:nvPr>
        </p:nvSpPr>
        <p:spPr/>
        <p:txBody>
          <a:bodyPr/>
          <a:lstStyle/>
          <a:p>
            <a:r>
              <a:rPr lang="en-US" dirty="0" smtClean="0">
                <a:solidFill>
                  <a:schemeClr val="bg1"/>
                </a:solidFill>
                <a:latin typeface="Book Antiqua" pitchFamily="18" charset="0"/>
              </a:rPr>
              <a:t>For behold, this is my work and my glory - to bring to pass the immortality and eternal life of man - Moses 1:39</a:t>
            </a:r>
          </a:p>
          <a:p>
            <a:r>
              <a:rPr lang="en-US" dirty="0" smtClean="0">
                <a:solidFill>
                  <a:schemeClr val="bg1"/>
                </a:solidFill>
                <a:latin typeface="Book Antiqua" pitchFamily="18" charset="0"/>
              </a:rPr>
              <a:t>Eternal life, or exaltation, is Gods life</a:t>
            </a:r>
          </a:p>
          <a:p>
            <a:r>
              <a:rPr lang="en-US" dirty="0" smtClean="0">
                <a:solidFill>
                  <a:schemeClr val="bg1"/>
                </a:solidFill>
                <a:latin typeface="Book Antiqua" pitchFamily="18" charset="0"/>
              </a:rPr>
              <a:t>And if children, then heirs; heirs of God, and joint-heirs with Christ; if so be that we suffer with him, that we may be also glorified together – Romans 8:17 KJV</a:t>
            </a:r>
            <a:endParaRPr lang="en-US" dirty="0">
              <a:solidFill>
                <a:schemeClr val="bg1"/>
              </a:solidFill>
              <a:latin typeface="Book Antiqua"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chemeClr val="bg1"/>
                </a:solidFill>
                <a:latin typeface="Book Antiqua" pitchFamily="18" charset="0"/>
              </a:rPr>
              <a:t>The Nature of God</a:t>
            </a:r>
            <a:endParaRPr lang="en-US" sz="4000" dirty="0">
              <a:solidFill>
                <a:schemeClr val="bg1"/>
              </a:solidFill>
              <a:latin typeface="Book Antiqua" pitchFamily="18" charset="0"/>
            </a:endParaRPr>
          </a:p>
        </p:txBody>
      </p:sp>
      <p:sp>
        <p:nvSpPr>
          <p:cNvPr id="3" name="Content Placeholder 2"/>
          <p:cNvSpPr>
            <a:spLocks noGrp="1"/>
          </p:cNvSpPr>
          <p:nvPr>
            <p:ph idx="1"/>
          </p:nvPr>
        </p:nvSpPr>
        <p:spPr/>
        <p:txBody>
          <a:bodyPr>
            <a:normAutofit fontScale="92500" lnSpcReduction="10000"/>
          </a:bodyPr>
          <a:lstStyle/>
          <a:p>
            <a:r>
              <a:rPr lang="en-US" dirty="0" smtClean="0">
                <a:solidFill>
                  <a:schemeClr val="bg1"/>
                </a:solidFill>
                <a:latin typeface="Book Antiqua" pitchFamily="18" charset="0"/>
              </a:rPr>
              <a:t>God has a body of flesh and bones as tangible as man’s; the </a:t>
            </a:r>
            <a:r>
              <a:rPr lang="en-US" dirty="0">
                <a:solidFill>
                  <a:schemeClr val="bg1"/>
                </a:solidFill>
                <a:latin typeface="Book Antiqua" pitchFamily="18" charset="0"/>
              </a:rPr>
              <a:t>S</a:t>
            </a:r>
            <a:r>
              <a:rPr lang="en-US" dirty="0" smtClean="0">
                <a:solidFill>
                  <a:schemeClr val="bg1"/>
                </a:solidFill>
                <a:latin typeface="Book Antiqua" pitchFamily="18" charset="0"/>
              </a:rPr>
              <a:t>on also                         – D&amp;C 130:22</a:t>
            </a:r>
          </a:p>
          <a:p>
            <a:r>
              <a:rPr lang="en-US" dirty="0" smtClean="0">
                <a:solidFill>
                  <a:schemeClr val="bg1"/>
                </a:solidFill>
                <a:latin typeface="Book Antiqua" pitchFamily="18" charset="0"/>
              </a:rPr>
              <a:t>[Christ] shall change our vile body, that it may be fashioned like unto his glorious body, according to the working whereby he is able even to subdue all things unto himself – Philippians 3:21</a:t>
            </a:r>
          </a:p>
          <a:p>
            <a:r>
              <a:rPr lang="en-US" dirty="0" smtClean="0">
                <a:solidFill>
                  <a:schemeClr val="bg1"/>
                </a:solidFill>
                <a:latin typeface="Book Antiqua" pitchFamily="18" charset="0"/>
              </a:rPr>
              <a:t>God is not a one planet God. The entire universe is populated by his children</a:t>
            </a:r>
          </a:p>
          <a:p>
            <a:endParaRPr lang="en-US"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chemeClr val="bg1"/>
                </a:solidFill>
                <a:latin typeface="Book Antiqua" pitchFamily="18" charset="0"/>
              </a:rPr>
              <a:t>The Family</a:t>
            </a:r>
            <a:endParaRPr lang="en-US" sz="4000" dirty="0">
              <a:solidFill>
                <a:schemeClr val="bg1"/>
              </a:solidFill>
              <a:latin typeface="Book Antiqua" pitchFamily="18" charset="0"/>
            </a:endParaRPr>
          </a:p>
        </p:txBody>
      </p:sp>
      <p:sp>
        <p:nvSpPr>
          <p:cNvPr id="3" name="Content Placeholder 2"/>
          <p:cNvSpPr>
            <a:spLocks noGrp="1"/>
          </p:cNvSpPr>
          <p:nvPr>
            <p:ph idx="1"/>
          </p:nvPr>
        </p:nvSpPr>
        <p:spPr/>
        <p:txBody>
          <a:bodyPr>
            <a:normAutofit fontScale="92500"/>
          </a:bodyPr>
          <a:lstStyle/>
          <a:p>
            <a:r>
              <a:rPr lang="en-US" dirty="0" smtClean="0">
                <a:solidFill>
                  <a:schemeClr val="bg1"/>
                </a:solidFill>
                <a:latin typeface="Book Antiqua" pitchFamily="18" charset="0"/>
              </a:rPr>
              <a:t>The family is the central unit of Gods Kingdom both in this life and in the eternities</a:t>
            </a:r>
          </a:p>
          <a:p>
            <a:pPr algn="just"/>
            <a:r>
              <a:rPr lang="en-US" dirty="0" smtClean="0">
                <a:solidFill>
                  <a:schemeClr val="bg1"/>
                </a:solidFill>
                <a:latin typeface="Book Antiqua" pitchFamily="18" charset="0"/>
              </a:rPr>
              <a:t>Families may be sealed for eternity. “And I will give unto thee the keys of the kingdom of heaven: and whatsoever thou shalt bind on earth shall be bound in heaven: and whatsoever though shalt loose on earth shall be loosed in heaven.” – </a:t>
            </a:r>
            <a:r>
              <a:rPr lang="en-US" dirty="0">
                <a:solidFill>
                  <a:schemeClr val="bg1"/>
                </a:solidFill>
                <a:latin typeface="Book Antiqua" pitchFamily="18" charset="0"/>
              </a:rPr>
              <a:t>M</a:t>
            </a:r>
            <a:r>
              <a:rPr lang="en-US" dirty="0" smtClean="0">
                <a:solidFill>
                  <a:schemeClr val="bg1"/>
                </a:solidFill>
                <a:latin typeface="Book Antiqua" pitchFamily="18" charset="0"/>
              </a:rPr>
              <a:t>atthew 16:19</a:t>
            </a:r>
          </a:p>
          <a:p>
            <a:endParaRPr lang="en-US"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chemeClr val="bg1"/>
                </a:solidFill>
                <a:latin typeface="Book Antiqua" pitchFamily="18" charset="0"/>
              </a:rPr>
              <a:t>Sealed for Eternity</a:t>
            </a:r>
            <a:endParaRPr lang="en-US" sz="4000" dirty="0">
              <a:solidFill>
                <a:schemeClr val="bg1"/>
              </a:solidFill>
              <a:latin typeface="Book Antiqua" pitchFamily="18" charset="0"/>
            </a:endParaRPr>
          </a:p>
        </p:txBody>
      </p:sp>
      <p:sp>
        <p:nvSpPr>
          <p:cNvPr id="3" name="Content Placeholder 2"/>
          <p:cNvSpPr>
            <a:spLocks noGrp="1"/>
          </p:cNvSpPr>
          <p:nvPr>
            <p:ph idx="1"/>
          </p:nvPr>
        </p:nvSpPr>
        <p:spPr/>
        <p:txBody>
          <a:bodyPr/>
          <a:lstStyle/>
          <a:p>
            <a:r>
              <a:rPr lang="en-US" dirty="0" smtClean="0">
                <a:solidFill>
                  <a:schemeClr val="bg1"/>
                </a:solidFill>
                <a:latin typeface="Book Antiqua" pitchFamily="18" charset="0"/>
              </a:rPr>
              <a:t>“Ye do err, not knowing the scriptures, nor the power </a:t>
            </a:r>
            <a:r>
              <a:rPr lang="en-US" dirty="0">
                <a:solidFill>
                  <a:schemeClr val="bg1"/>
                </a:solidFill>
                <a:latin typeface="Book Antiqua" pitchFamily="18" charset="0"/>
              </a:rPr>
              <a:t>o</a:t>
            </a:r>
            <a:r>
              <a:rPr lang="en-US" dirty="0" smtClean="0">
                <a:solidFill>
                  <a:schemeClr val="bg1"/>
                </a:solidFill>
                <a:latin typeface="Book Antiqua" pitchFamily="18" charset="0"/>
              </a:rPr>
              <a:t>f God. For in the resurrection they neither marry, nor are given in marriage, but are as the angels of God in heaven.” - Matthew 22:29-30</a:t>
            </a:r>
          </a:p>
          <a:p>
            <a:r>
              <a:rPr lang="en-US" dirty="0" smtClean="0">
                <a:solidFill>
                  <a:schemeClr val="bg1"/>
                </a:solidFill>
                <a:latin typeface="Book Antiqua" pitchFamily="18" charset="0"/>
              </a:rPr>
              <a:t>This work is preformed in temples of the Lord</a:t>
            </a:r>
            <a:endParaRPr lang="en-US" dirty="0">
              <a:solidFill>
                <a:schemeClr val="bg1"/>
              </a:solidFill>
              <a:latin typeface="Book Antiqua"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chemeClr val="bg1"/>
                </a:solidFill>
                <a:latin typeface="Book Antiqua" pitchFamily="18" charset="0"/>
              </a:rPr>
              <a:t>To be like Him</a:t>
            </a:r>
            <a:endParaRPr lang="en-US" sz="4000" dirty="0">
              <a:solidFill>
                <a:schemeClr val="bg1"/>
              </a:solidFill>
              <a:latin typeface="Book Antiqua" pitchFamily="18" charset="0"/>
            </a:endParaRPr>
          </a:p>
        </p:txBody>
      </p:sp>
      <p:sp>
        <p:nvSpPr>
          <p:cNvPr id="3" name="Content Placeholder 2"/>
          <p:cNvSpPr>
            <a:spLocks noGrp="1"/>
          </p:cNvSpPr>
          <p:nvPr>
            <p:ph idx="1"/>
          </p:nvPr>
        </p:nvSpPr>
        <p:spPr/>
        <p:txBody>
          <a:bodyPr>
            <a:normAutofit fontScale="92500" lnSpcReduction="20000"/>
          </a:bodyPr>
          <a:lstStyle/>
          <a:p>
            <a:r>
              <a:rPr lang="en-US" dirty="0" smtClean="0">
                <a:solidFill>
                  <a:schemeClr val="bg1"/>
                </a:solidFill>
                <a:latin typeface="Book Antiqua" pitchFamily="18" charset="0"/>
              </a:rPr>
              <a:t>God was made man that we might be made God</a:t>
            </a:r>
          </a:p>
          <a:p>
            <a:pPr algn="just"/>
            <a:r>
              <a:rPr lang="en-US" dirty="0" smtClean="0">
                <a:solidFill>
                  <a:schemeClr val="bg1"/>
                </a:solidFill>
                <a:latin typeface="Book Antiqua" pitchFamily="18" charset="0"/>
              </a:rPr>
              <a:t>This [Godhood of man] will not detract anything from the glory and might of our Heavenly Father, for he will still remain our Father, and we shall still be subject to him, and as we progress, in glory and power it the more enhances the glory and power of our Heavenly Father.  This principle holds good in either state, whether mortal or immortal.   – Brigham Young </a:t>
            </a:r>
            <a:endParaRPr lang="en-US" dirty="0">
              <a:solidFill>
                <a:schemeClr val="bg1"/>
              </a:solidFill>
              <a:latin typeface="Book Antiqua"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390</TotalTime>
  <Words>363</Words>
  <Application>Microsoft Office PowerPoint</Application>
  <PresentationFormat>On-screen Show (4:3)</PresentationFormat>
  <Paragraphs>18</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 The Work and the Glory</vt:lpstr>
      <vt:lpstr>Truth Restored</vt:lpstr>
      <vt:lpstr>The Nature of God</vt:lpstr>
      <vt:lpstr>The Family</vt:lpstr>
      <vt:lpstr>Sealed for Eternity</vt:lpstr>
      <vt:lpstr>To be like Him</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“Heirs of God, and joint-heirs with Christ”</dc:title>
  <dc:creator>the missionaires</dc:creator>
  <cp:lastModifiedBy>Mel Ambrose</cp:lastModifiedBy>
  <cp:revision>35</cp:revision>
  <dcterms:created xsi:type="dcterms:W3CDTF">2011-02-17T17:44:06Z</dcterms:created>
  <dcterms:modified xsi:type="dcterms:W3CDTF">2011-02-18T00:32:56Z</dcterms:modified>
</cp:coreProperties>
</file>