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349CA-2EEB-470F-8855-6D62F2D53AE8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0C8D4-C6BA-447E-B0ED-0C59ECEED4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6700" dirty="0">
                <a:latin typeface="Book Antiqua" pitchFamily="18" charset="0"/>
              </a:rPr>
              <a:t/>
            </a:r>
            <a:br>
              <a:rPr lang="en-US" sz="6700" dirty="0">
                <a:latin typeface="Book Antiqua" pitchFamily="18" charset="0"/>
              </a:rPr>
            </a:br>
            <a:r>
              <a:rPr lang="en-US" sz="6700" dirty="0" smtClean="0">
                <a:solidFill>
                  <a:schemeClr val="bg1"/>
                </a:solidFill>
                <a:latin typeface="Book Antiqua" pitchFamily="18" charset="0"/>
              </a:rPr>
              <a:t>The</a:t>
            </a:r>
            <a:r>
              <a:rPr lang="en-US" sz="6700" dirty="0">
                <a:latin typeface="Book Antiqua" pitchFamily="18" charset="0"/>
              </a:rPr>
              <a:t> </a:t>
            </a:r>
            <a:r>
              <a:rPr lang="en-US" sz="6700" dirty="0" smtClean="0">
                <a:solidFill>
                  <a:schemeClr val="bg1"/>
                </a:solidFill>
                <a:latin typeface="Book Antiqua" pitchFamily="18" charset="0"/>
              </a:rPr>
              <a:t>Book</a:t>
            </a:r>
            <a:r>
              <a:rPr lang="en-US" sz="6700" dirty="0" smtClean="0">
                <a:latin typeface="Book Antiqua" pitchFamily="18" charset="0"/>
              </a:rPr>
              <a:t> </a:t>
            </a:r>
            <a:r>
              <a:rPr lang="en-US" sz="6700" dirty="0" smtClean="0">
                <a:solidFill>
                  <a:schemeClr val="bg1"/>
                </a:solidFill>
                <a:latin typeface="Book Antiqua" pitchFamily="18" charset="0"/>
              </a:rPr>
              <a:t>of</a:t>
            </a:r>
            <a:r>
              <a:rPr lang="en-US" sz="6700" dirty="0" smtClean="0">
                <a:latin typeface="Book Antiqua" pitchFamily="18" charset="0"/>
              </a:rPr>
              <a:t> </a:t>
            </a:r>
            <a:r>
              <a:rPr lang="en-US" sz="6700" dirty="0" smtClean="0">
                <a:solidFill>
                  <a:schemeClr val="bg1"/>
                </a:solidFill>
                <a:latin typeface="Book Antiqua" pitchFamily="18" charset="0"/>
              </a:rPr>
              <a:t>Mormon</a:t>
            </a:r>
            <a:r>
              <a:rPr lang="en-US" sz="6700" dirty="0">
                <a:latin typeface="Book Antiqua" pitchFamily="18" charset="0"/>
              </a:rPr>
              <a:t/>
            </a:r>
            <a:br>
              <a:rPr lang="en-US" sz="6700" dirty="0">
                <a:latin typeface="Book Antiqua" pitchFamily="18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Another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Testament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of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Jesus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Christ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The Restoration</a:t>
            </a:r>
            <a:b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 of the Gospel of Jesus Christ</a:t>
            </a:r>
            <a:endParaRPr lang="en-US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Jesus Christ taught His gospel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Whenever people disregard or distort true doctrines, God withdraws His authority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Over the centuries the truths that Christ taught were lost from the earth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God has restored His truth again to the earth with all the powers, priesthoods, and blessings of His former Church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Evidence of the Restoration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After </a:t>
            </a:r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M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oses saw Jehovah he said, “But, behold, they will not believe me, nor hearken unto my voice: for the will say, the Lord hath not appeared unto thee” 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God turned his rod into a serpent and said, “That they may believe that the Lord God of their fathers,… hath appeared unto thee”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Exodus 4: 1,5 KJV</a:t>
            </a:r>
            <a:endParaRPr lang="en-US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By the Power of the Holy Ghost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By their fruits ye shall know them                       -Matthew 7:20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No man can say that Jesus is the Lord, but by the Holy Ghost                                          – 1 Corinthians 12:3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When he, the Spirit of truth, is come, he will guide you into all truth – John 16:13</a:t>
            </a:r>
          </a:p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The things of God </a:t>
            </a:r>
            <a:r>
              <a:rPr lang="en-US" dirty="0" err="1" smtClean="0">
                <a:solidFill>
                  <a:schemeClr val="bg1"/>
                </a:solidFill>
                <a:latin typeface="Book Antiqua" pitchFamily="18" charset="0"/>
              </a:rPr>
              <a:t>knoweth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 no man, but the Spirit of God. – 1 Corinthians 2:11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A Book with a Promise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And when ye shall receive these things, I would exhort you that ye would ask God, the Eternal Father, in the name of </a:t>
            </a:r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hrist, if these things are not true; and if ye shall ask with a sincere heart, with real intent, having faith in Christ, He will manifest the truth of it unto you, by the power of the Holy </a:t>
            </a:r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host. And by the power of the Holy </a:t>
            </a:r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host, ye may know the truth of all things. – Moroni 10:4-5</a:t>
            </a:r>
            <a:endParaRPr lang="en-US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Gods words never cease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And I do this that I may prove unto many that I am the same yesterday, today, and forever; and that I speak my words according to mine own pleasure. And because that I have spoken one word ye need not suppose that I cannot speak another; for my work is not finished; neither shall it be until the end of man, neither from that time hence forth and forever. Wherefore, because that ye have a bible ye need not suppose that it contains all my words; neither need ye suppose that I have not caused more to be written  </a:t>
            </a:r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– 2 Nephi 29:9-10</a:t>
            </a:r>
            <a:endParaRPr lang="en-US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419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 The Book of Mormon Another Testament of Jesus Christ</vt:lpstr>
      <vt:lpstr>The Restoration  of the Gospel of Jesus Christ</vt:lpstr>
      <vt:lpstr>Evidence of the Restoration</vt:lpstr>
      <vt:lpstr>By the Power of the Holy Ghost</vt:lpstr>
      <vt:lpstr>A Book with a Promise</vt:lpstr>
      <vt:lpstr>Gods words never cease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Purpose for The Book of Mormon?</dc:title>
  <dc:creator>the missionaires</dc:creator>
  <cp:lastModifiedBy>Mel Ambrose</cp:lastModifiedBy>
  <cp:revision>49</cp:revision>
  <dcterms:created xsi:type="dcterms:W3CDTF">2011-02-17T14:06:56Z</dcterms:created>
  <dcterms:modified xsi:type="dcterms:W3CDTF">2011-02-18T00:33:10Z</dcterms:modified>
</cp:coreProperties>
</file>