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5" r:id="rId2"/>
  </p:sldMasterIdLst>
  <p:notesMasterIdLst>
    <p:notesMasterId r:id="rId24"/>
  </p:notesMasterIdLst>
  <p:handoutMasterIdLst>
    <p:handoutMasterId r:id="rId25"/>
  </p:handoutMasterIdLst>
  <p:sldIdLst>
    <p:sldId id="256" r:id="rId3"/>
    <p:sldId id="370" r:id="rId4"/>
    <p:sldId id="259" r:id="rId5"/>
    <p:sldId id="359" r:id="rId6"/>
    <p:sldId id="360" r:id="rId7"/>
    <p:sldId id="371" r:id="rId8"/>
    <p:sldId id="372" r:id="rId9"/>
    <p:sldId id="373" r:id="rId10"/>
    <p:sldId id="374" r:id="rId11"/>
    <p:sldId id="365" r:id="rId12"/>
    <p:sldId id="375" r:id="rId13"/>
    <p:sldId id="376" r:id="rId14"/>
    <p:sldId id="377" r:id="rId15"/>
    <p:sldId id="378" r:id="rId16"/>
    <p:sldId id="379" r:id="rId17"/>
    <p:sldId id="380" r:id="rId18"/>
    <p:sldId id="381" r:id="rId19"/>
    <p:sldId id="367" r:id="rId20"/>
    <p:sldId id="368" r:id="rId21"/>
    <p:sldId id="366" r:id="rId22"/>
    <p:sldId id="369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D9"/>
    <a:srgbClr val="FFFF66"/>
    <a:srgbClr val="0000FF"/>
    <a:srgbClr val="00A800"/>
    <a:srgbClr val="C7C6AA"/>
    <a:srgbClr val="C1C0A0"/>
    <a:srgbClr val="420000"/>
    <a:srgbClr val="BFBE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42" autoAdjust="0"/>
    <p:restoredTop sz="94729" autoAdjust="0"/>
  </p:normalViewPr>
  <p:slideViewPr>
    <p:cSldViewPr>
      <p:cViewPr varScale="1">
        <p:scale>
          <a:sx n="85" d="100"/>
          <a:sy n="85" d="100"/>
        </p:scale>
        <p:origin x="-85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4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6C776E9-ADF9-40DB-A942-37A98E50C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153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DC218EFE-DB22-4351-8339-6A4D8E997C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5891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1109C0A-29DA-4164-8054-9848206A8001}" type="slidenum">
              <a:rPr lang="en-US" smtClean="0">
                <a:solidFill>
                  <a:srgbClr val="000000"/>
                </a:solidFill>
                <a:latin typeface="Arial" charset="0"/>
              </a:rPr>
              <a:pPr/>
              <a:t>2</a:t>
            </a:fld>
            <a:endParaRPr lang="en-US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76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</p:grpSp>
      <p:sp>
        <p:nvSpPr>
          <p:cNvPr id="7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E3805382-41D2-4769-A326-73A8D9D944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54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59E05D-4A28-4682-A61E-D96F0D61E1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207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12432-C6B8-4794-A9BD-431C965D1E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482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CB174A-9D84-4A12-B9E1-E73A261898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590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B46D9A-C303-44C9-B92E-565F0BB64F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14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DE452-3CA2-416D-B831-545D7795CD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294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BAB9EE-FE97-4CC6-B526-995F9B9C66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426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3B30DE-A36A-4255-93BC-1EA2DE6589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109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4B537D-3997-419B-912B-A89922B97A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75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1E81C-15C4-452E-BDAA-1DC342E0B3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599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95FAD9-B3FC-46D7-83C2-D8F0A1D321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6829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solidFill>
                <a:srgbClr val="000000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000000"/>
                </a:solidFill>
              </a:endParaRPr>
            </a:p>
          </p:txBody>
        </p:sp>
      </p:grpSp>
      <p:sp>
        <p:nvSpPr>
          <p:cNvPr id="7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CD46B26F-7B67-4D24-AA07-49343AB30A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431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1329EA-5F22-4AF6-A6D9-A02B636BF4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29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EBB34-18C7-4660-AC9C-1CF9F8A516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530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955BF-C27F-42C9-999D-16A91681C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3169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FF7AE-21CA-499B-ACA4-658F8C7358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3448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76131B-326C-4DBC-B657-AE521D86F1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4251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9352C-F704-4C0C-BFD8-85E4D4AACF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33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54E8A-067D-46EB-8264-7F55540E4B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296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B5EB7A-C2E6-4E7E-ABDB-198D967BCF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3881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5CC9FC-9872-4913-AF22-B03BBA9623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6052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B4E2C5-9E69-4E86-96B7-2275DAD5CE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248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0057A266-7E45-4DAB-9877-A560236BF8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79400" y="152400"/>
            <a:ext cx="8686800" cy="1600200"/>
            <a:chOff x="176" y="96"/>
            <a:chExt cx="5472" cy="1008"/>
          </a:xfrm>
        </p:grpSpPr>
        <p:sp>
          <p:nvSpPr>
            <p:cNvPr id="1032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62CA5997-CC39-42AA-A50D-E715071239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2055" name="Group 7"/>
          <p:cNvGrpSpPr>
            <a:grpSpLocks/>
          </p:cNvGrpSpPr>
          <p:nvPr/>
        </p:nvGrpSpPr>
        <p:grpSpPr bwMode="auto">
          <a:xfrm>
            <a:off x="279400" y="152400"/>
            <a:ext cx="8686800" cy="1600200"/>
            <a:chOff x="176" y="96"/>
            <a:chExt cx="5472" cy="1008"/>
          </a:xfrm>
        </p:grpSpPr>
        <p:sp>
          <p:nvSpPr>
            <p:cNvPr id="2056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7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2058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2059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2060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000000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762000" y="1568450"/>
            <a:ext cx="7696200" cy="2057400"/>
          </a:xfrm>
        </p:spPr>
        <p:txBody>
          <a:bodyPr/>
          <a:lstStyle/>
          <a:p>
            <a:pPr algn="ctr" eaLnBrk="1" hangingPunct="1"/>
            <a:r>
              <a:rPr lang="en-US" sz="6000" b="1" dirty="0" smtClean="0"/>
              <a:t>We Must Broaden Our Vision</a:t>
            </a:r>
          </a:p>
        </p:txBody>
      </p:sp>
      <p:sp>
        <p:nvSpPr>
          <p:cNvPr id="512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962400"/>
            <a:ext cx="7696200" cy="2057400"/>
          </a:xfrm>
        </p:spPr>
        <p:txBody>
          <a:bodyPr/>
          <a:lstStyle/>
          <a:p>
            <a:pPr algn="ctr" eaLnBrk="1" hangingPunct="1"/>
            <a:r>
              <a:rPr lang="en-US" sz="4800" b="1" dirty="0" smtClean="0">
                <a:solidFill>
                  <a:schemeClr val="bg2"/>
                </a:solidFill>
              </a:rPr>
              <a:t>Matthew 28:18-20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6"/>
          <p:cNvSpPr>
            <a:spLocks noChangeArrowheads="1"/>
          </p:cNvSpPr>
          <p:nvPr/>
        </p:nvSpPr>
        <p:spPr bwMode="auto">
          <a:xfrm>
            <a:off x="3122613" y="5870575"/>
            <a:ext cx="2898775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152400" y="1905000"/>
            <a:ext cx="8839200" cy="441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lIns="90488" tIns="44450" rIns="90488" bIns="44450"/>
          <a:lstStyle/>
          <a:p>
            <a:pPr marL="338138" indent="-338138" defTabSz="912813">
              <a:lnSpc>
                <a:spcPct val="95000"/>
              </a:lnSpc>
              <a:spcBef>
                <a:spcPct val="45000"/>
              </a:spcBef>
              <a:buFont typeface="Arial" pitchFamily="34" charset="0"/>
              <a:buChar char="•"/>
              <a:defRPr/>
            </a:pPr>
            <a:r>
              <a:rPr lang="en-US" sz="3600" b="1" dirty="0">
                <a:solidFill>
                  <a:srgbClr val="DA006D"/>
                </a:solidFill>
                <a:latin typeface="Arial" charset="0"/>
              </a:rPr>
              <a:t>Matthew 28:18-20</a:t>
            </a:r>
          </a:p>
          <a:p>
            <a:pPr marL="514350" lvl="1" indent="1588" defTabSz="912813">
              <a:lnSpc>
                <a:spcPct val="95000"/>
              </a:lnSpc>
              <a:spcBef>
                <a:spcPct val="45000"/>
              </a:spcBef>
              <a:buFont typeface="Arial" pitchFamily="34" charset="0"/>
              <a:buChar char="•"/>
              <a:defRPr/>
            </a:pPr>
            <a:r>
              <a:rPr lang="en-US" sz="3600" b="1" dirty="0">
                <a:solidFill>
                  <a:srgbClr val="000000"/>
                </a:solidFill>
                <a:latin typeface="Arial" charset="0"/>
              </a:rPr>
              <a:t>The church exists to communicate      God’s word.</a:t>
            </a:r>
          </a:p>
          <a:p>
            <a:pPr marL="514350" lvl="1" indent="1588" defTabSz="912813">
              <a:lnSpc>
                <a:spcPct val="95000"/>
              </a:lnSpc>
              <a:spcBef>
                <a:spcPct val="45000"/>
              </a:spcBef>
              <a:buFont typeface="Arial" pitchFamily="34" charset="0"/>
              <a:buChar char="•"/>
              <a:defRPr/>
            </a:pPr>
            <a:r>
              <a:rPr lang="en-US" sz="3600" b="1" dirty="0">
                <a:solidFill>
                  <a:srgbClr val="000000"/>
                </a:solidFill>
                <a:latin typeface="Arial" charset="0"/>
              </a:rPr>
              <a:t>Every Christian plays a part.</a:t>
            </a:r>
            <a:endParaRPr lang="en-US" sz="3600" b="1" dirty="0">
              <a:solidFill>
                <a:srgbClr val="DA006D"/>
              </a:solidFill>
              <a:latin typeface="Arial" charset="0"/>
            </a:endParaRPr>
          </a:p>
          <a:p>
            <a:pPr marL="338138" indent="-338138" defTabSz="912813">
              <a:lnSpc>
                <a:spcPct val="95000"/>
              </a:lnSpc>
              <a:spcBef>
                <a:spcPct val="45000"/>
              </a:spcBef>
              <a:buFont typeface="Arial" pitchFamily="34" charset="0"/>
              <a:buChar char="•"/>
              <a:defRPr/>
            </a:pPr>
            <a:r>
              <a:rPr lang="en-US" sz="3600" b="1" dirty="0">
                <a:solidFill>
                  <a:srgbClr val="DA006D"/>
                </a:solidFill>
                <a:latin typeface="Arial" charset="0"/>
              </a:rPr>
              <a:t>Matthew 13:24-30, 36-43</a:t>
            </a:r>
          </a:p>
          <a:p>
            <a:pPr marL="795338" lvl="1" indent="-338138" defTabSz="912813">
              <a:lnSpc>
                <a:spcPct val="95000"/>
              </a:lnSpc>
              <a:spcBef>
                <a:spcPct val="45000"/>
              </a:spcBef>
              <a:buFont typeface="Arial" pitchFamily="34" charset="0"/>
              <a:buChar char="•"/>
              <a:defRPr/>
            </a:pPr>
            <a:r>
              <a:rPr lang="en-US" sz="3600" b="1" dirty="0">
                <a:solidFill>
                  <a:srgbClr val="000000"/>
                </a:solidFill>
                <a:latin typeface="Arial" charset="0"/>
              </a:rPr>
              <a:t>The field is the world</a:t>
            </a:r>
          </a:p>
          <a:p>
            <a:pPr marL="338138" indent="-338138" defTabSz="912813">
              <a:lnSpc>
                <a:spcPct val="95000"/>
              </a:lnSpc>
              <a:spcBef>
                <a:spcPct val="45000"/>
              </a:spcBef>
              <a:defRPr/>
            </a:pPr>
            <a:endParaRPr lang="en-US" sz="3200" b="1" dirty="0">
              <a:solidFill>
                <a:srgbClr val="DA006D"/>
              </a:solidFill>
              <a:latin typeface="Arial" charset="0"/>
            </a:endParaRPr>
          </a:p>
        </p:txBody>
      </p:sp>
      <p:sp>
        <p:nvSpPr>
          <p:cNvPr id="6148" name="Rectangle 20"/>
          <p:cNvSpPr>
            <a:spLocks noChangeArrowheads="1"/>
          </p:cNvSpPr>
          <p:nvPr/>
        </p:nvSpPr>
        <p:spPr bwMode="auto">
          <a:xfrm>
            <a:off x="330200" y="228600"/>
            <a:ext cx="8458200" cy="60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lIns="90488" tIns="44450" rIns="90488" bIns="44450" anchor="ctr"/>
          <a:lstStyle/>
          <a:p>
            <a:pPr algn="ctr" defTabSz="912813">
              <a:defRPr/>
            </a:pPr>
            <a:endParaRPr lang="en-US" sz="5400" b="1">
              <a:solidFill>
                <a:srgbClr val="003399"/>
              </a:solidFill>
            </a:endParaRPr>
          </a:p>
        </p:txBody>
      </p:sp>
      <p:sp>
        <p:nvSpPr>
          <p:cNvPr id="6149" name="TextBox 16"/>
          <p:cNvSpPr txBox="1">
            <a:spLocks noChangeArrowheads="1"/>
          </p:cNvSpPr>
          <p:nvPr/>
        </p:nvSpPr>
        <p:spPr bwMode="auto">
          <a:xfrm>
            <a:off x="457200" y="685800"/>
            <a:ext cx="8305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5400" b="1">
                <a:solidFill>
                  <a:srgbClr val="000000"/>
                </a:solidFill>
              </a:rPr>
              <a:t>The Field is the World</a:t>
            </a:r>
            <a:endParaRPr lang="en-US" sz="5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6" grpId="0" build="p" bldLvl="2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worldr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r="6667"/>
          <a:stretch>
            <a:fillRect/>
          </a:stretch>
        </p:blipFill>
        <p:spPr bwMode="auto">
          <a:xfrm>
            <a:off x="-228600" y="0"/>
            <a:ext cx="9677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pPr algn="ctr" eaLnBrk="1" hangingPunct="1"/>
            <a:r>
              <a:rPr lang="en-US" sz="5400" b="1" dirty="0" smtClean="0"/>
              <a:t>The Field is the World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4000" b="1" dirty="0" smtClean="0"/>
              <a:t>2 Corinthians 8:12-15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600" b="1" dirty="0" smtClean="0">
                <a:solidFill>
                  <a:schemeClr val="bg2"/>
                </a:solidFill>
              </a:rPr>
              <a:t>According to what one has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600" b="1" dirty="0" smtClean="0">
                <a:solidFill>
                  <a:schemeClr val="bg2"/>
                </a:solidFill>
              </a:rPr>
              <a:t>At this time your abundance may supply their lack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600" b="1" dirty="0" smtClean="0">
                <a:solidFill>
                  <a:schemeClr val="bg2"/>
                </a:solidFill>
              </a:rPr>
              <a:t>Think of what we have as Americans!!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600" b="1" dirty="0" smtClean="0">
                <a:solidFill>
                  <a:schemeClr val="bg2"/>
                </a:solidFill>
              </a:rPr>
              <a:t>What can I do more than I am doing?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pPr algn="ctr" eaLnBrk="1" hangingPunct="1"/>
            <a:r>
              <a:rPr lang="en-US" sz="5400" b="1" dirty="0" smtClean="0"/>
              <a:t>What Can I Do?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pPr eaLnBrk="1" hangingPunct="1"/>
            <a:r>
              <a:rPr lang="en-US" sz="4000" b="1" dirty="0" smtClean="0"/>
              <a:t>Stay at home and get involved</a:t>
            </a:r>
          </a:p>
          <a:p>
            <a:pPr lvl="1" eaLnBrk="1" hangingPunct="1"/>
            <a:r>
              <a:rPr lang="en-US" sz="3600" b="1" dirty="0" smtClean="0">
                <a:solidFill>
                  <a:schemeClr val="bg2"/>
                </a:solidFill>
              </a:rPr>
              <a:t>Pray for evangelists</a:t>
            </a:r>
          </a:p>
          <a:p>
            <a:pPr lvl="1" eaLnBrk="1" hangingPunct="1"/>
            <a:r>
              <a:rPr lang="en-US" sz="3600" b="1" dirty="0" smtClean="0">
                <a:solidFill>
                  <a:schemeClr val="bg2"/>
                </a:solidFill>
              </a:rPr>
              <a:t>Adopt and evangelist and his family</a:t>
            </a:r>
          </a:p>
          <a:p>
            <a:pPr lvl="1" eaLnBrk="1" hangingPunct="1"/>
            <a:r>
              <a:rPr lang="en-US" sz="3600" b="1" dirty="0" smtClean="0">
                <a:solidFill>
                  <a:schemeClr val="bg2"/>
                </a:solidFill>
              </a:rPr>
              <a:t>Support evangelistic efforts personally</a:t>
            </a:r>
          </a:p>
          <a:p>
            <a:pPr lvl="1" eaLnBrk="1" hangingPunct="1"/>
            <a:r>
              <a:rPr lang="en-US" sz="3600" b="1" dirty="0" smtClean="0">
                <a:solidFill>
                  <a:schemeClr val="bg2"/>
                </a:solidFill>
              </a:rPr>
              <a:t>www.EvangelismUpdate.com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40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8800" y="1905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2291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95600" y="-762000"/>
            <a:ext cx="14097000" cy="777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7400" y="-701675"/>
            <a:ext cx="13011150" cy="761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pPr algn="ctr" eaLnBrk="1" hangingPunct="1"/>
            <a:r>
              <a:rPr lang="en-US" sz="5400" b="1" dirty="0" smtClean="0"/>
              <a:t>What Can I Do?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pPr eaLnBrk="1" hangingPunct="1"/>
            <a:r>
              <a:rPr lang="en-US" sz="4000" b="1" dirty="0" smtClean="0"/>
              <a:t>Stay at home and get involved</a:t>
            </a:r>
          </a:p>
          <a:p>
            <a:pPr lvl="1" eaLnBrk="1" hangingPunct="1"/>
            <a:r>
              <a:rPr lang="en-US" sz="3600" b="1" dirty="0" smtClean="0">
                <a:solidFill>
                  <a:schemeClr val="bg2"/>
                </a:solidFill>
              </a:rPr>
              <a:t>Send correspondence courses or study via the internet</a:t>
            </a:r>
          </a:p>
          <a:p>
            <a:pPr lvl="1" eaLnBrk="1" hangingPunct="1"/>
            <a:r>
              <a:rPr lang="en-US" sz="3600" b="1" dirty="0" smtClean="0">
                <a:solidFill>
                  <a:schemeClr val="bg2"/>
                </a:solidFill>
              </a:rPr>
              <a:t>www.biblestudyguide.org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536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40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7400" y="-34290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1200" y="-22860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1200" y="-22860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2600" y="1905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1905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160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worldr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r="6667"/>
          <a:stretch>
            <a:fillRect/>
          </a:stretch>
        </p:blipFill>
        <p:spPr bwMode="auto">
          <a:xfrm>
            <a:off x="-228600" y="0"/>
            <a:ext cx="9677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pPr algn="ctr" eaLnBrk="1" hangingPunct="1"/>
            <a:r>
              <a:rPr lang="en-US" sz="5400" b="1" dirty="0" smtClean="0"/>
              <a:t>What Can I Do?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pPr eaLnBrk="1" hangingPunct="1"/>
            <a:r>
              <a:rPr lang="en-US" sz="4000" b="1" dirty="0" smtClean="0"/>
              <a:t>Stay at home and get involved</a:t>
            </a:r>
          </a:p>
          <a:p>
            <a:pPr lvl="1" eaLnBrk="1" hangingPunct="1"/>
            <a:r>
              <a:rPr lang="en-US" sz="3600" b="1" dirty="0" smtClean="0">
                <a:solidFill>
                  <a:srgbClr val="C0C0C0"/>
                </a:solidFill>
              </a:rPr>
              <a:t>Send correspondence courses or study via the internet</a:t>
            </a:r>
          </a:p>
          <a:p>
            <a:pPr lvl="1" eaLnBrk="1" hangingPunct="1"/>
            <a:r>
              <a:rPr lang="en-US" sz="3600" b="1" dirty="0" smtClean="0">
                <a:solidFill>
                  <a:schemeClr val="bg2"/>
                </a:solidFill>
              </a:rPr>
              <a:t>Help evangelistic efforts here</a:t>
            </a:r>
          </a:p>
          <a:p>
            <a:pPr lvl="1" eaLnBrk="1" hangingPunct="1"/>
            <a:r>
              <a:rPr lang="en-US" sz="3600" b="1" dirty="0" smtClean="0">
                <a:solidFill>
                  <a:schemeClr val="bg2"/>
                </a:solidFill>
              </a:rPr>
              <a:t>Learn a foreign language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pPr algn="ctr" eaLnBrk="1" hangingPunct="1"/>
            <a:r>
              <a:rPr lang="en-US" sz="5400" b="1" dirty="0" smtClean="0"/>
              <a:t>What Can I Do?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pPr eaLnBrk="1" hangingPunct="1"/>
            <a:r>
              <a:rPr lang="en-US" sz="4000" b="1" dirty="0" smtClean="0"/>
              <a:t>Go and get involved</a:t>
            </a:r>
          </a:p>
          <a:p>
            <a:pPr lvl="1" eaLnBrk="1" hangingPunct="1"/>
            <a:r>
              <a:rPr lang="en-US" sz="3600" b="1" dirty="0" smtClean="0">
                <a:solidFill>
                  <a:schemeClr val="bg2"/>
                </a:solidFill>
              </a:rPr>
              <a:t>Short journeys</a:t>
            </a:r>
          </a:p>
          <a:p>
            <a:pPr lvl="2" eaLnBrk="1" hangingPunct="1"/>
            <a:r>
              <a:rPr lang="en-US" sz="3200" b="1" dirty="0" smtClean="0">
                <a:solidFill>
                  <a:srgbClr val="00A800"/>
                </a:solidFill>
              </a:rPr>
              <a:t>Well-Planned</a:t>
            </a:r>
          </a:p>
          <a:p>
            <a:pPr lvl="2" eaLnBrk="1" hangingPunct="1"/>
            <a:r>
              <a:rPr lang="en-US" sz="3200" b="1" dirty="0" smtClean="0">
                <a:solidFill>
                  <a:srgbClr val="00A800"/>
                </a:solidFill>
              </a:rPr>
              <a:t>Vacations</a:t>
            </a:r>
          </a:p>
          <a:p>
            <a:pPr lvl="1" eaLnBrk="1" hangingPunct="1"/>
            <a:r>
              <a:rPr lang="en-US" sz="3600" b="1" dirty="0" smtClean="0">
                <a:solidFill>
                  <a:schemeClr val="bg2"/>
                </a:solidFill>
              </a:rPr>
              <a:t>Longer journeys</a:t>
            </a:r>
          </a:p>
          <a:p>
            <a:pPr lvl="2" eaLnBrk="1" hangingPunct="1"/>
            <a:r>
              <a:rPr lang="en-US" sz="3200" b="1" dirty="0" smtClean="0">
                <a:solidFill>
                  <a:srgbClr val="00A800"/>
                </a:solidFill>
              </a:rPr>
              <a:t>Business opportunities</a:t>
            </a:r>
          </a:p>
          <a:p>
            <a:pPr lvl="2" eaLnBrk="1" hangingPunct="1"/>
            <a:r>
              <a:rPr lang="en-US" sz="3200" b="1" dirty="0" smtClean="0">
                <a:solidFill>
                  <a:srgbClr val="00A800"/>
                </a:solidFill>
              </a:rPr>
              <a:t>Move your family to evangelize</a:t>
            </a:r>
          </a:p>
        </p:txBody>
      </p:sp>
      <p:sp>
        <p:nvSpPr>
          <p:cNvPr id="158725" name="Text Box 5"/>
          <p:cNvSpPr txBox="1">
            <a:spLocks noChangeArrowheads="1"/>
          </p:cNvSpPr>
          <p:nvPr/>
        </p:nvSpPr>
        <p:spPr bwMode="auto">
          <a:xfrm rot="-959067">
            <a:off x="711200" y="2682875"/>
            <a:ext cx="6934200" cy="255905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5400" b="1">
                <a:solidFill>
                  <a:srgbClr val="FFFF66"/>
                </a:solidFill>
              </a:rPr>
              <a:t>2 Timothy 2:2</a:t>
            </a:r>
          </a:p>
          <a:p>
            <a:pPr algn="ctr"/>
            <a:r>
              <a:rPr lang="en-US" sz="5400" b="1">
                <a:solidFill>
                  <a:srgbClr val="FFFF66"/>
                </a:solidFill>
              </a:rPr>
              <a:t>God’s Way Will Work!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6858000"/>
          </a:xfrm>
          <a:solidFill>
            <a:srgbClr val="C7C6AA"/>
          </a:solidFill>
        </p:spPr>
        <p:txBody>
          <a:bodyPr/>
          <a:lstStyle/>
          <a:p>
            <a:pPr algn="ctr" eaLnBrk="1" hangingPunct="1"/>
            <a:r>
              <a:rPr lang="en-US" sz="9600" b="1" dirty="0" smtClean="0"/>
              <a:t>We Must Broaden Our Vision</a:t>
            </a:r>
            <a:br>
              <a:rPr lang="en-US" sz="9600" b="1" dirty="0" smtClean="0"/>
            </a:br>
            <a:endParaRPr lang="en-US" sz="9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786</TotalTime>
  <Words>185</Words>
  <Application>Microsoft Office PowerPoint</Application>
  <PresentationFormat>On-screen Show (4:3)</PresentationFormat>
  <Paragraphs>41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Times New Roman</vt:lpstr>
      <vt:lpstr>Arial</vt:lpstr>
      <vt:lpstr>Wingdings</vt:lpstr>
      <vt:lpstr>Quadrant</vt:lpstr>
      <vt:lpstr>1_Quadrant</vt:lpstr>
      <vt:lpstr>We Must Broaden Our Vision</vt:lpstr>
      <vt:lpstr>PowerPoint Presentation</vt:lpstr>
      <vt:lpstr>PowerPoint Presentation</vt:lpstr>
      <vt:lpstr>The Field is the World</vt:lpstr>
      <vt:lpstr>What Can I Do?</vt:lpstr>
      <vt:lpstr>PowerPoint Presentation</vt:lpstr>
      <vt:lpstr>PowerPoint Presentation</vt:lpstr>
      <vt:lpstr>PowerPoint Presentation</vt:lpstr>
      <vt:lpstr>PowerPoint Presentation</vt:lpstr>
      <vt:lpstr>What Can I Do?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Can I Do?</vt:lpstr>
      <vt:lpstr>What Can I Do?</vt:lpstr>
      <vt:lpstr>We Must Broaden Our Vision </vt:lpstr>
    </vt:vector>
  </TitlesOfParts>
  <Company>FLORIDA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Paynes’ Trip to Eastern Europe</dc:title>
  <dc:creator>BUDDY PAYNE</dc:creator>
  <cp:lastModifiedBy>UniversityCoC</cp:lastModifiedBy>
  <cp:revision>32</cp:revision>
  <dcterms:created xsi:type="dcterms:W3CDTF">2005-08-13T22:51:22Z</dcterms:created>
  <dcterms:modified xsi:type="dcterms:W3CDTF">2012-01-22T23:56:47Z</dcterms:modified>
</cp:coreProperties>
</file>