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256" r:id="rId2"/>
    <p:sldId id="1629" r:id="rId3"/>
    <p:sldId id="1654" r:id="rId4"/>
    <p:sldId id="1655" r:id="rId5"/>
    <p:sldId id="1656" r:id="rId6"/>
    <p:sldId id="1657" r:id="rId7"/>
    <p:sldId id="1658" r:id="rId8"/>
    <p:sldId id="1659" r:id="rId9"/>
    <p:sldId id="1652" r:id="rId10"/>
    <p:sldId id="1661" r:id="rId11"/>
    <p:sldId id="1662" r:id="rId12"/>
    <p:sldId id="1726" r:id="rId13"/>
    <p:sldId id="1663" r:id="rId14"/>
    <p:sldId id="1664" r:id="rId15"/>
    <p:sldId id="1665" r:id="rId16"/>
    <p:sldId id="1666" r:id="rId17"/>
    <p:sldId id="1667" r:id="rId18"/>
    <p:sldId id="1668" r:id="rId19"/>
    <p:sldId id="1669" r:id="rId20"/>
    <p:sldId id="1670" r:id="rId21"/>
    <p:sldId id="1671" r:id="rId22"/>
    <p:sldId id="1672" r:id="rId23"/>
    <p:sldId id="1673" r:id="rId24"/>
    <p:sldId id="1674" r:id="rId25"/>
    <p:sldId id="1675" r:id="rId26"/>
    <p:sldId id="1676" r:id="rId27"/>
    <p:sldId id="1677" r:id="rId28"/>
    <p:sldId id="1594" r:id="rId29"/>
    <p:sldId id="1679" r:id="rId30"/>
    <p:sldId id="1680" r:id="rId31"/>
    <p:sldId id="1681" r:id="rId32"/>
    <p:sldId id="1682" r:id="rId33"/>
    <p:sldId id="1683" r:id="rId34"/>
    <p:sldId id="1684" r:id="rId35"/>
    <p:sldId id="1685" r:id="rId36"/>
    <p:sldId id="1686" r:id="rId37"/>
    <p:sldId id="1687" r:id="rId38"/>
    <p:sldId id="1688" r:id="rId39"/>
    <p:sldId id="1689" r:id="rId40"/>
    <p:sldId id="1690" r:id="rId41"/>
    <p:sldId id="1691" r:id="rId42"/>
    <p:sldId id="1692" r:id="rId43"/>
    <p:sldId id="1693" r:id="rId44"/>
    <p:sldId id="1694" r:id="rId45"/>
    <p:sldId id="1695" r:id="rId46"/>
    <p:sldId id="1696" r:id="rId47"/>
    <p:sldId id="1697" r:id="rId48"/>
    <p:sldId id="1727" r:id="rId49"/>
    <p:sldId id="1698" r:id="rId50"/>
    <p:sldId id="1699" r:id="rId51"/>
    <p:sldId id="1728" r:id="rId52"/>
    <p:sldId id="1729" r:id="rId53"/>
    <p:sldId id="1700" r:id="rId54"/>
    <p:sldId id="1701" r:id="rId55"/>
    <p:sldId id="1702" r:id="rId56"/>
    <p:sldId id="1703" r:id="rId57"/>
    <p:sldId id="1704" r:id="rId58"/>
    <p:sldId id="1705" r:id="rId59"/>
    <p:sldId id="1706" r:id="rId60"/>
    <p:sldId id="1730" r:id="rId61"/>
    <p:sldId id="1707" r:id="rId62"/>
    <p:sldId id="1708" r:id="rId63"/>
    <p:sldId id="1709" r:id="rId64"/>
    <p:sldId id="1710" r:id="rId65"/>
    <p:sldId id="1731" r:id="rId66"/>
    <p:sldId id="1735" r:id="rId67"/>
    <p:sldId id="1711" r:id="rId68"/>
    <p:sldId id="1737" r:id="rId69"/>
    <p:sldId id="1736" r:id="rId70"/>
    <p:sldId id="1712" r:id="rId71"/>
    <p:sldId id="1713" r:id="rId72"/>
    <p:sldId id="1714" r:id="rId73"/>
    <p:sldId id="1715" r:id="rId74"/>
    <p:sldId id="1716" r:id="rId75"/>
    <p:sldId id="1733" r:id="rId76"/>
    <p:sldId id="1732" r:id="rId77"/>
    <p:sldId id="1717" r:id="rId78"/>
    <p:sldId id="1718" r:id="rId79"/>
    <p:sldId id="1719" r:id="rId80"/>
    <p:sldId id="1720" r:id="rId81"/>
    <p:sldId id="1721" r:id="rId82"/>
    <p:sldId id="1722" r:id="rId83"/>
    <p:sldId id="1723" r:id="rId84"/>
    <p:sldId id="1724" r:id="rId85"/>
    <p:sldId id="1734" r:id="rId86"/>
    <p:sldId id="1725" r:id="rId8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FFFF00"/>
    <a:srgbClr val="000066"/>
    <a:srgbClr val="003300"/>
    <a:srgbClr val="660066"/>
    <a:srgbClr val="5B0A01"/>
    <a:srgbClr val="43193F"/>
    <a:srgbClr val="C96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75" autoAdjust="0"/>
    <p:restoredTop sz="86491" autoAdjust="0"/>
  </p:normalViewPr>
  <p:slideViewPr>
    <p:cSldViewPr>
      <p:cViewPr varScale="1">
        <p:scale>
          <a:sx n="78" d="100"/>
          <a:sy n="78" d="100"/>
        </p:scale>
        <p:origin x="1646" y="62"/>
      </p:cViewPr>
      <p:guideLst>
        <p:guide orient="horz" pos="2160"/>
        <p:guide pos="2880"/>
      </p:guideLst>
    </p:cSldViewPr>
  </p:slideViewPr>
  <p:outlineViewPr>
    <p:cViewPr>
      <p:scale>
        <a:sx n="33" d="100"/>
        <a:sy n="33" d="100"/>
      </p:scale>
      <p:origin x="0" y="29838"/>
    </p:cViewPr>
  </p:outlineViewPr>
  <p:notesTextViewPr>
    <p:cViewPr>
      <p:scale>
        <a:sx n="100" d="100"/>
        <a:sy n="100" d="100"/>
      </p:scale>
      <p:origin x="0" y="0"/>
    </p:cViewPr>
  </p:notesTextViewPr>
  <p:sorterViewPr>
    <p:cViewPr>
      <p:scale>
        <a:sx n="66" d="100"/>
        <a:sy n="66" d="100"/>
      </p:scale>
      <p:origin x="0" y="50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E2A4246-FEC8-4CA3-8B43-B17F7ECCB684}" type="slidenum">
              <a:rPr lang="en-US"/>
              <a:pPr>
                <a:defRPr/>
              </a:pPr>
              <a:t>‹#›</a:t>
            </a:fld>
            <a:endParaRPr lang="en-US"/>
          </a:p>
        </p:txBody>
      </p:sp>
    </p:spTree>
    <p:extLst>
      <p:ext uri="{BB962C8B-B14F-4D97-AF65-F5344CB8AC3E}">
        <p14:creationId xmlns:p14="http://schemas.microsoft.com/office/powerpoint/2010/main" val="27037245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ln/>
        </p:spPr>
      </p:sp>
      <p:sp>
        <p:nvSpPr>
          <p:cNvPr id="1536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5363"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44C85ED7-A3B1-4DC2-BB48-736A1A8264F1}"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a:t>
            </a:fld>
            <a:endParaRPr lang="en-US" altLang="en-US"/>
          </a:p>
        </p:txBody>
      </p:sp>
    </p:spTree>
    <p:extLst>
      <p:ext uri="{BB962C8B-B14F-4D97-AF65-F5344CB8AC3E}">
        <p14:creationId xmlns:p14="http://schemas.microsoft.com/office/powerpoint/2010/main" val="3162059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a:t>
            </a:fld>
            <a:endParaRPr lang="en-US" altLang="en-US"/>
          </a:p>
        </p:txBody>
      </p:sp>
    </p:spTree>
    <p:extLst>
      <p:ext uri="{BB962C8B-B14F-4D97-AF65-F5344CB8AC3E}">
        <p14:creationId xmlns:p14="http://schemas.microsoft.com/office/powerpoint/2010/main" val="2576258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a:t>
            </a:fld>
            <a:endParaRPr lang="en-US" altLang="en-US"/>
          </a:p>
        </p:txBody>
      </p:sp>
    </p:spTree>
    <p:extLst>
      <p:ext uri="{BB962C8B-B14F-4D97-AF65-F5344CB8AC3E}">
        <p14:creationId xmlns:p14="http://schemas.microsoft.com/office/powerpoint/2010/main" val="3711771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a:t>
            </a:fld>
            <a:endParaRPr lang="en-US" altLang="en-US"/>
          </a:p>
        </p:txBody>
      </p:sp>
    </p:spTree>
    <p:extLst>
      <p:ext uri="{BB962C8B-B14F-4D97-AF65-F5344CB8AC3E}">
        <p14:creationId xmlns:p14="http://schemas.microsoft.com/office/powerpoint/2010/main" val="1234459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a:t>
            </a:fld>
            <a:endParaRPr lang="en-US" altLang="en-US"/>
          </a:p>
        </p:txBody>
      </p:sp>
    </p:spTree>
    <p:extLst>
      <p:ext uri="{BB962C8B-B14F-4D97-AF65-F5344CB8AC3E}">
        <p14:creationId xmlns:p14="http://schemas.microsoft.com/office/powerpoint/2010/main" val="2269347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a:t>
            </a:fld>
            <a:endParaRPr lang="en-US" altLang="en-US"/>
          </a:p>
        </p:txBody>
      </p:sp>
    </p:spTree>
    <p:extLst>
      <p:ext uri="{BB962C8B-B14F-4D97-AF65-F5344CB8AC3E}">
        <p14:creationId xmlns:p14="http://schemas.microsoft.com/office/powerpoint/2010/main" val="1048117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8</a:t>
            </a:fld>
            <a:endParaRPr lang="en-US" altLang="en-US"/>
          </a:p>
        </p:txBody>
      </p:sp>
    </p:spTree>
    <p:extLst>
      <p:ext uri="{BB962C8B-B14F-4D97-AF65-F5344CB8AC3E}">
        <p14:creationId xmlns:p14="http://schemas.microsoft.com/office/powerpoint/2010/main" val="2271025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9</a:t>
            </a:fld>
            <a:endParaRPr lang="en-US" altLang="en-US"/>
          </a:p>
        </p:txBody>
      </p:sp>
    </p:spTree>
    <p:extLst>
      <p:ext uri="{BB962C8B-B14F-4D97-AF65-F5344CB8AC3E}">
        <p14:creationId xmlns:p14="http://schemas.microsoft.com/office/powerpoint/2010/main" val="1542727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10</a:t>
            </a:fld>
            <a:endParaRPr lang="en-US" altLang="en-US"/>
          </a:p>
        </p:txBody>
      </p:sp>
    </p:spTree>
    <p:extLst>
      <p:ext uri="{BB962C8B-B14F-4D97-AF65-F5344CB8AC3E}">
        <p14:creationId xmlns:p14="http://schemas.microsoft.com/office/powerpoint/2010/main" val="2301518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11</a:t>
            </a:fld>
            <a:endParaRPr lang="en-US" altLang="en-US"/>
          </a:p>
        </p:txBody>
      </p:sp>
    </p:spTree>
    <p:extLst>
      <p:ext uri="{BB962C8B-B14F-4D97-AF65-F5344CB8AC3E}">
        <p14:creationId xmlns:p14="http://schemas.microsoft.com/office/powerpoint/2010/main" val="253502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12</a:t>
            </a:fld>
            <a:endParaRPr lang="en-US" altLang="en-US"/>
          </a:p>
        </p:txBody>
      </p:sp>
    </p:spTree>
    <p:extLst>
      <p:ext uri="{BB962C8B-B14F-4D97-AF65-F5344CB8AC3E}">
        <p14:creationId xmlns:p14="http://schemas.microsoft.com/office/powerpoint/2010/main" val="2100790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13</a:t>
            </a:fld>
            <a:endParaRPr lang="en-US" altLang="en-US"/>
          </a:p>
        </p:txBody>
      </p:sp>
    </p:spTree>
    <p:extLst>
      <p:ext uri="{BB962C8B-B14F-4D97-AF65-F5344CB8AC3E}">
        <p14:creationId xmlns:p14="http://schemas.microsoft.com/office/powerpoint/2010/main" val="3874701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14</a:t>
            </a:fld>
            <a:endParaRPr lang="en-US" altLang="en-US"/>
          </a:p>
        </p:txBody>
      </p:sp>
    </p:spTree>
    <p:extLst>
      <p:ext uri="{BB962C8B-B14F-4D97-AF65-F5344CB8AC3E}">
        <p14:creationId xmlns:p14="http://schemas.microsoft.com/office/powerpoint/2010/main" val="3647825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15</a:t>
            </a:fld>
            <a:endParaRPr lang="en-US" altLang="en-US"/>
          </a:p>
        </p:txBody>
      </p:sp>
    </p:spTree>
    <p:extLst>
      <p:ext uri="{BB962C8B-B14F-4D97-AF65-F5344CB8AC3E}">
        <p14:creationId xmlns:p14="http://schemas.microsoft.com/office/powerpoint/2010/main" val="3005669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16</a:t>
            </a:fld>
            <a:endParaRPr lang="en-US" altLang="en-US"/>
          </a:p>
        </p:txBody>
      </p:sp>
    </p:spTree>
    <p:extLst>
      <p:ext uri="{BB962C8B-B14F-4D97-AF65-F5344CB8AC3E}">
        <p14:creationId xmlns:p14="http://schemas.microsoft.com/office/powerpoint/2010/main" val="2331125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17</a:t>
            </a:fld>
            <a:endParaRPr lang="en-US" altLang="en-US"/>
          </a:p>
        </p:txBody>
      </p:sp>
    </p:spTree>
    <p:extLst>
      <p:ext uri="{BB962C8B-B14F-4D97-AF65-F5344CB8AC3E}">
        <p14:creationId xmlns:p14="http://schemas.microsoft.com/office/powerpoint/2010/main" val="637719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18</a:t>
            </a:fld>
            <a:endParaRPr lang="en-US" altLang="en-US"/>
          </a:p>
        </p:txBody>
      </p:sp>
    </p:spTree>
    <p:extLst>
      <p:ext uri="{BB962C8B-B14F-4D97-AF65-F5344CB8AC3E}">
        <p14:creationId xmlns:p14="http://schemas.microsoft.com/office/powerpoint/2010/main" val="2231155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19</a:t>
            </a:fld>
            <a:endParaRPr lang="en-US" altLang="en-US"/>
          </a:p>
        </p:txBody>
      </p:sp>
    </p:spTree>
    <p:extLst>
      <p:ext uri="{BB962C8B-B14F-4D97-AF65-F5344CB8AC3E}">
        <p14:creationId xmlns:p14="http://schemas.microsoft.com/office/powerpoint/2010/main" val="1952896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20</a:t>
            </a:fld>
            <a:endParaRPr lang="en-US" altLang="en-US"/>
          </a:p>
        </p:txBody>
      </p:sp>
    </p:spTree>
    <p:extLst>
      <p:ext uri="{BB962C8B-B14F-4D97-AF65-F5344CB8AC3E}">
        <p14:creationId xmlns:p14="http://schemas.microsoft.com/office/powerpoint/2010/main" val="879436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21</a:t>
            </a:fld>
            <a:endParaRPr lang="en-US" altLang="en-US"/>
          </a:p>
        </p:txBody>
      </p:sp>
    </p:spTree>
    <p:extLst>
      <p:ext uri="{BB962C8B-B14F-4D97-AF65-F5344CB8AC3E}">
        <p14:creationId xmlns:p14="http://schemas.microsoft.com/office/powerpoint/2010/main" val="1664203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22</a:t>
            </a:fld>
            <a:endParaRPr lang="en-US" altLang="en-US"/>
          </a:p>
        </p:txBody>
      </p:sp>
    </p:spTree>
    <p:extLst>
      <p:ext uri="{BB962C8B-B14F-4D97-AF65-F5344CB8AC3E}">
        <p14:creationId xmlns:p14="http://schemas.microsoft.com/office/powerpoint/2010/main" val="2611855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23</a:t>
            </a:fld>
            <a:endParaRPr lang="en-US" altLang="en-US"/>
          </a:p>
        </p:txBody>
      </p:sp>
    </p:spTree>
    <p:extLst>
      <p:ext uri="{BB962C8B-B14F-4D97-AF65-F5344CB8AC3E}">
        <p14:creationId xmlns:p14="http://schemas.microsoft.com/office/powerpoint/2010/main" val="1894304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24</a:t>
            </a:fld>
            <a:endParaRPr lang="en-US" altLang="en-US"/>
          </a:p>
        </p:txBody>
      </p:sp>
    </p:spTree>
    <p:extLst>
      <p:ext uri="{BB962C8B-B14F-4D97-AF65-F5344CB8AC3E}">
        <p14:creationId xmlns:p14="http://schemas.microsoft.com/office/powerpoint/2010/main" val="3058223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25</a:t>
            </a:fld>
            <a:endParaRPr lang="en-US" altLang="en-US"/>
          </a:p>
        </p:txBody>
      </p:sp>
    </p:spTree>
    <p:extLst>
      <p:ext uri="{BB962C8B-B14F-4D97-AF65-F5344CB8AC3E}">
        <p14:creationId xmlns:p14="http://schemas.microsoft.com/office/powerpoint/2010/main" val="1013880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26</a:t>
            </a:fld>
            <a:endParaRPr lang="en-US" altLang="en-US"/>
          </a:p>
        </p:txBody>
      </p:sp>
    </p:spTree>
    <p:extLst>
      <p:ext uri="{BB962C8B-B14F-4D97-AF65-F5344CB8AC3E}">
        <p14:creationId xmlns:p14="http://schemas.microsoft.com/office/powerpoint/2010/main" val="361279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27</a:t>
            </a:fld>
            <a:endParaRPr lang="en-US" altLang="en-US"/>
          </a:p>
        </p:txBody>
      </p:sp>
    </p:spTree>
    <p:extLst>
      <p:ext uri="{BB962C8B-B14F-4D97-AF65-F5344CB8AC3E}">
        <p14:creationId xmlns:p14="http://schemas.microsoft.com/office/powerpoint/2010/main" val="3750125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29</a:t>
            </a:fld>
            <a:endParaRPr lang="en-US" altLang="en-US"/>
          </a:p>
        </p:txBody>
      </p:sp>
    </p:spTree>
    <p:extLst>
      <p:ext uri="{BB962C8B-B14F-4D97-AF65-F5344CB8AC3E}">
        <p14:creationId xmlns:p14="http://schemas.microsoft.com/office/powerpoint/2010/main" val="35922848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30</a:t>
            </a:fld>
            <a:endParaRPr lang="en-US" altLang="en-US"/>
          </a:p>
        </p:txBody>
      </p:sp>
    </p:spTree>
    <p:extLst>
      <p:ext uri="{BB962C8B-B14F-4D97-AF65-F5344CB8AC3E}">
        <p14:creationId xmlns:p14="http://schemas.microsoft.com/office/powerpoint/2010/main" val="3746064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31</a:t>
            </a:fld>
            <a:endParaRPr lang="en-US" altLang="en-US"/>
          </a:p>
        </p:txBody>
      </p:sp>
    </p:spTree>
    <p:extLst>
      <p:ext uri="{BB962C8B-B14F-4D97-AF65-F5344CB8AC3E}">
        <p14:creationId xmlns:p14="http://schemas.microsoft.com/office/powerpoint/2010/main" val="2606130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32</a:t>
            </a:fld>
            <a:endParaRPr lang="en-US" altLang="en-US"/>
          </a:p>
        </p:txBody>
      </p:sp>
    </p:spTree>
    <p:extLst>
      <p:ext uri="{BB962C8B-B14F-4D97-AF65-F5344CB8AC3E}">
        <p14:creationId xmlns:p14="http://schemas.microsoft.com/office/powerpoint/2010/main" val="40694010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33</a:t>
            </a:fld>
            <a:endParaRPr lang="en-US" altLang="en-US"/>
          </a:p>
        </p:txBody>
      </p:sp>
    </p:spTree>
    <p:extLst>
      <p:ext uri="{BB962C8B-B14F-4D97-AF65-F5344CB8AC3E}">
        <p14:creationId xmlns:p14="http://schemas.microsoft.com/office/powerpoint/2010/main" val="16144496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34</a:t>
            </a:fld>
            <a:endParaRPr lang="en-US" altLang="en-US"/>
          </a:p>
        </p:txBody>
      </p:sp>
    </p:spTree>
    <p:extLst>
      <p:ext uri="{BB962C8B-B14F-4D97-AF65-F5344CB8AC3E}">
        <p14:creationId xmlns:p14="http://schemas.microsoft.com/office/powerpoint/2010/main" val="18984300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35</a:t>
            </a:fld>
            <a:endParaRPr lang="en-US" altLang="en-US"/>
          </a:p>
        </p:txBody>
      </p:sp>
    </p:spTree>
    <p:extLst>
      <p:ext uri="{BB962C8B-B14F-4D97-AF65-F5344CB8AC3E}">
        <p14:creationId xmlns:p14="http://schemas.microsoft.com/office/powerpoint/2010/main" val="15073217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36</a:t>
            </a:fld>
            <a:endParaRPr lang="en-US" altLang="en-US"/>
          </a:p>
        </p:txBody>
      </p:sp>
    </p:spTree>
    <p:extLst>
      <p:ext uri="{BB962C8B-B14F-4D97-AF65-F5344CB8AC3E}">
        <p14:creationId xmlns:p14="http://schemas.microsoft.com/office/powerpoint/2010/main" val="41641524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37</a:t>
            </a:fld>
            <a:endParaRPr lang="en-US" altLang="en-US"/>
          </a:p>
        </p:txBody>
      </p:sp>
    </p:spTree>
    <p:extLst>
      <p:ext uri="{BB962C8B-B14F-4D97-AF65-F5344CB8AC3E}">
        <p14:creationId xmlns:p14="http://schemas.microsoft.com/office/powerpoint/2010/main" val="13279055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38</a:t>
            </a:fld>
            <a:endParaRPr lang="en-US" altLang="en-US"/>
          </a:p>
        </p:txBody>
      </p:sp>
    </p:spTree>
    <p:extLst>
      <p:ext uri="{BB962C8B-B14F-4D97-AF65-F5344CB8AC3E}">
        <p14:creationId xmlns:p14="http://schemas.microsoft.com/office/powerpoint/2010/main" val="17338886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39</a:t>
            </a:fld>
            <a:endParaRPr lang="en-US" altLang="en-US"/>
          </a:p>
        </p:txBody>
      </p:sp>
    </p:spTree>
    <p:extLst>
      <p:ext uri="{BB962C8B-B14F-4D97-AF65-F5344CB8AC3E}">
        <p14:creationId xmlns:p14="http://schemas.microsoft.com/office/powerpoint/2010/main" val="7120530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40</a:t>
            </a:fld>
            <a:endParaRPr lang="en-US" altLang="en-US"/>
          </a:p>
        </p:txBody>
      </p:sp>
    </p:spTree>
    <p:extLst>
      <p:ext uri="{BB962C8B-B14F-4D97-AF65-F5344CB8AC3E}">
        <p14:creationId xmlns:p14="http://schemas.microsoft.com/office/powerpoint/2010/main" val="4039295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41</a:t>
            </a:fld>
            <a:endParaRPr lang="en-US" altLang="en-US"/>
          </a:p>
        </p:txBody>
      </p:sp>
    </p:spTree>
    <p:extLst>
      <p:ext uri="{BB962C8B-B14F-4D97-AF65-F5344CB8AC3E}">
        <p14:creationId xmlns:p14="http://schemas.microsoft.com/office/powerpoint/2010/main" val="21118051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42</a:t>
            </a:fld>
            <a:endParaRPr lang="en-US" altLang="en-US"/>
          </a:p>
        </p:txBody>
      </p:sp>
    </p:spTree>
    <p:extLst>
      <p:ext uri="{BB962C8B-B14F-4D97-AF65-F5344CB8AC3E}">
        <p14:creationId xmlns:p14="http://schemas.microsoft.com/office/powerpoint/2010/main" val="13905206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43</a:t>
            </a:fld>
            <a:endParaRPr lang="en-US" altLang="en-US"/>
          </a:p>
        </p:txBody>
      </p:sp>
    </p:spTree>
    <p:extLst>
      <p:ext uri="{BB962C8B-B14F-4D97-AF65-F5344CB8AC3E}">
        <p14:creationId xmlns:p14="http://schemas.microsoft.com/office/powerpoint/2010/main" val="6278731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44</a:t>
            </a:fld>
            <a:endParaRPr lang="en-US" altLang="en-US"/>
          </a:p>
        </p:txBody>
      </p:sp>
    </p:spTree>
    <p:extLst>
      <p:ext uri="{BB962C8B-B14F-4D97-AF65-F5344CB8AC3E}">
        <p14:creationId xmlns:p14="http://schemas.microsoft.com/office/powerpoint/2010/main" val="16427468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45</a:t>
            </a:fld>
            <a:endParaRPr lang="en-US" altLang="en-US"/>
          </a:p>
        </p:txBody>
      </p:sp>
    </p:spTree>
    <p:extLst>
      <p:ext uri="{BB962C8B-B14F-4D97-AF65-F5344CB8AC3E}">
        <p14:creationId xmlns:p14="http://schemas.microsoft.com/office/powerpoint/2010/main" val="38084080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46</a:t>
            </a:fld>
            <a:endParaRPr lang="en-US" altLang="en-US"/>
          </a:p>
        </p:txBody>
      </p:sp>
    </p:spTree>
    <p:extLst>
      <p:ext uri="{BB962C8B-B14F-4D97-AF65-F5344CB8AC3E}">
        <p14:creationId xmlns:p14="http://schemas.microsoft.com/office/powerpoint/2010/main" val="5268868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47</a:t>
            </a:fld>
            <a:endParaRPr lang="en-US" altLang="en-US"/>
          </a:p>
        </p:txBody>
      </p:sp>
    </p:spTree>
    <p:extLst>
      <p:ext uri="{BB962C8B-B14F-4D97-AF65-F5344CB8AC3E}">
        <p14:creationId xmlns:p14="http://schemas.microsoft.com/office/powerpoint/2010/main" val="8445385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48</a:t>
            </a:fld>
            <a:endParaRPr lang="en-US" altLang="en-US"/>
          </a:p>
        </p:txBody>
      </p:sp>
    </p:spTree>
    <p:extLst>
      <p:ext uri="{BB962C8B-B14F-4D97-AF65-F5344CB8AC3E}">
        <p14:creationId xmlns:p14="http://schemas.microsoft.com/office/powerpoint/2010/main" val="39688581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49</a:t>
            </a:fld>
            <a:endParaRPr lang="en-US" altLang="en-US"/>
          </a:p>
        </p:txBody>
      </p:sp>
    </p:spTree>
    <p:extLst>
      <p:ext uri="{BB962C8B-B14F-4D97-AF65-F5344CB8AC3E}">
        <p14:creationId xmlns:p14="http://schemas.microsoft.com/office/powerpoint/2010/main" val="38438246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50</a:t>
            </a:fld>
            <a:endParaRPr lang="en-US" altLang="en-US"/>
          </a:p>
        </p:txBody>
      </p:sp>
    </p:spTree>
    <p:extLst>
      <p:ext uri="{BB962C8B-B14F-4D97-AF65-F5344CB8AC3E}">
        <p14:creationId xmlns:p14="http://schemas.microsoft.com/office/powerpoint/2010/main" val="30687998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51</a:t>
            </a:fld>
            <a:endParaRPr lang="en-US" altLang="en-US"/>
          </a:p>
        </p:txBody>
      </p:sp>
    </p:spTree>
    <p:extLst>
      <p:ext uri="{BB962C8B-B14F-4D97-AF65-F5344CB8AC3E}">
        <p14:creationId xmlns:p14="http://schemas.microsoft.com/office/powerpoint/2010/main" val="2295743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52</a:t>
            </a:fld>
            <a:endParaRPr lang="en-US" altLang="en-US"/>
          </a:p>
        </p:txBody>
      </p:sp>
    </p:spTree>
    <p:extLst>
      <p:ext uri="{BB962C8B-B14F-4D97-AF65-F5344CB8AC3E}">
        <p14:creationId xmlns:p14="http://schemas.microsoft.com/office/powerpoint/2010/main" val="32359374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53</a:t>
            </a:fld>
            <a:endParaRPr lang="en-US" altLang="en-US"/>
          </a:p>
        </p:txBody>
      </p:sp>
    </p:spTree>
    <p:extLst>
      <p:ext uri="{BB962C8B-B14F-4D97-AF65-F5344CB8AC3E}">
        <p14:creationId xmlns:p14="http://schemas.microsoft.com/office/powerpoint/2010/main" val="24631728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54</a:t>
            </a:fld>
            <a:endParaRPr lang="en-US" altLang="en-US"/>
          </a:p>
        </p:txBody>
      </p:sp>
    </p:spTree>
    <p:extLst>
      <p:ext uri="{BB962C8B-B14F-4D97-AF65-F5344CB8AC3E}">
        <p14:creationId xmlns:p14="http://schemas.microsoft.com/office/powerpoint/2010/main" val="11418030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55</a:t>
            </a:fld>
            <a:endParaRPr lang="en-US" altLang="en-US"/>
          </a:p>
        </p:txBody>
      </p:sp>
    </p:spTree>
    <p:extLst>
      <p:ext uri="{BB962C8B-B14F-4D97-AF65-F5344CB8AC3E}">
        <p14:creationId xmlns:p14="http://schemas.microsoft.com/office/powerpoint/2010/main" val="37942845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56</a:t>
            </a:fld>
            <a:endParaRPr lang="en-US" altLang="en-US"/>
          </a:p>
        </p:txBody>
      </p:sp>
    </p:spTree>
    <p:extLst>
      <p:ext uri="{BB962C8B-B14F-4D97-AF65-F5344CB8AC3E}">
        <p14:creationId xmlns:p14="http://schemas.microsoft.com/office/powerpoint/2010/main" val="2082790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57</a:t>
            </a:fld>
            <a:endParaRPr lang="en-US" altLang="en-US"/>
          </a:p>
        </p:txBody>
      </p:sp>
    </p:spTree>
    <p:extLst>
      <p:ext uri="{BB962C8B-B14F-4D97-AF65-F5344CB8AC3E}">
        <p14:creationId xmlns:p14="http://schemas.microsoft.com/office/powerpoint/2010/main" val="34864636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58</a:t>
            </a:fld>
            <a:endParaRPr lang="en-US" altLang="en-US"/>
          </a:p>
        </p:txBody>
      </p:sp>
    </p:spTree>
    <p:extLst>
      <p:ext uri="{BB962C8B-B14F-4D97-AF65-F5344CB8AC3E}">
        <p14:creationId xmlns:p14="http://schemas.microsoft.com/office/powerpoint/2010/main" val="14267774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59</a:t>
            </a:fld>
            <a:endParaRPr lang="en-US" altLang="en-US"/>
          </a:p>
        </p:txBody>
      </p:sp>
    </p:spTree>
    <p:extLst>
      <p:ext uri="{BB962C8B-B14F-4D97-AF65-F5344CB8AC3E}">
        <p14:creationId xmlns:p14="http://schemas.microsoft.com/office/powerpoint/2010/main" val="39685846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60</a:t>
            </a:fld>
            <a:endParaRPr lang="en-US" altLang="en-US"/>
          </a:p>
        </p:txBody>
      </p:sp>
    </p:spTree>
    <p:extLst>
      <p:ext uri="{BB962C8B-B14F-4D97-AF65-F5344CB8AC3E}">
        <p14:creationId xmlns:p14="http://schemas.microsoft.com/office/powerpoint/2010/main" val="41691732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61</a:t>
            </a:fld>
            <a:endParaRPr lang="en-US" altLang="en-US"/>
          </a:p>
        </p:txBody>
      </p:sp>
    </p:spTree>
    <p:extLst>
      <p:ext uri="{BB962C8B-B14F-4D97-AF65-F5344CB8AC3E}">
        <p14:creationId xmlns:p14="http://schemas.microsoft.com/office/powerpoint/2010/main" val="840344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62</a:t>
            </a:fld>
            <a:endParaRPr lang="en-US" altLang="en-US"/>
          </a:p>
        </p:txBody>
      </p:sp>
    </p:spTree>
    <p:extLst>
      <p:ext uri="{BB962C8B-B14F-4D97-AF65-F5344CB8AC3E}">
        <p14:creationId xmlns:p14="http://schemas.microsoft.com/office/powerpoint/2010/main" val="4060626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63</a:t>
            </a:fld>
            <a:endParaRPr lang="en-US" altLang="en-US"/>
          </a:p>
        </p:txBody>
      </p:sp>
    </p:spTree>
    <p:extLst>
      <p:ext uri="{BB962C8B-B14F-4D97-AF65-F5344CB8AC3E}">
        <p14:creationId xmlns:p14="http://schemas.microsoft.com/office/powerpoint/2010/main" val="3087830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64</a:t>
            </a:fld>
            <a:endParaRPr lang="en-US" altLang="en-US"/>
          </a:p>
        </p:txBody>
      </p:sp>
    </p:spTree>
    <p:extLst>
      <p:ext uri="{BB962C8B-B14F-4D97-AF65-F5344CB8AC3E}">
        <p14:creationId xmlns:p14="http://schemas.microsoft.com/office/powerpoint/2010/main" val="33333525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65</a:t>
            </a:fld>
            <a:endParaRPr lang="en-US" altLang="en-US"/>
          </a:p>
        </p:txBody>
      </p:sp>
    </p:spTree>
    <p:extLst>
      <p:ext uri="{BB962C8B-B14F-4D97-AF65-F5344CB8AC3E}">
        <p14:creationId xmlns:p14="http://schemas.microsoft.com/office/powerpoint/2010/main" val="4108248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66</a:t>
            </a:fld>
            <a:endParaRPr lang="en-US" altLang="en-US"/>
          </a:p>
        </p:txBody>
      </p:sp>
    </p:spTree>
    <p:extLst>
      <p:ext uri="{BB962C8B-B14F-4D97-AF65-F5344CB8AC3E}">
        <p14:creationId xmlns:p14="http://schemas.microsoft.com/office/powerpoint/2010/main" val="18586705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67</a:t>
            </a:fld>
            <a:endParaRPr lang="en-US" altLang="en-US"/>
          </a:p>
        </p:txBody>
      </p:sp>
    </p:spTree>
    <p:extLst>
      <p:ext uri="{BB962C8B-B14F-4D97-AF65-F5344CB8AC3E}">
        <p14:creationId xmlns:p14="http://schemas.microsoft.com/office/powerpoint/2010/main" val="34121775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68</a:t>
            </a:fld>
            <a:endParaRPr lang="en-US" altLang="en-US"/>
          </a:p>
        </p:txBody>
      </p:sp>
    </p:spTree>
    <p:extLst>
      <p:ext uri="{BB962C8B-B14F-4D97-AF65-F5344CB8AC3E}">
        <p14:creationId xmlns:p14="http://schemas.microsoft.com/office/powerpoint/2010/main" val="7953191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69</a:t>
            </a:fld>
            <a:endParaRPr lang="en-US" altLang="en-US"/>
          </a:p>
        </p:txBody>
      </p:sp>
    </p:spTree>
    <p:extLst>
      <p:ext uri="{BB962C8B-B14F-4D97-AF65-F5344CB8AC3E}">
        <p14:creationId xmlns:p14="http://schemas.microsoft.com/office/powerpoint/2010/main" val="29037522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70</a:t>
            </a:fld>
            <a:endParaRPr lang="en-US" altLang="en-US"/>
          </a:p>
        </p:txBody>
      </p:sp>
    </p:spTree>
    <p:extLst>
      <p:ext uri="{BB962C8B-B14F-4D97-AF65-F5344CB8AC3E}">
        <p14:creationId xmlns:p14="http://schemas.microsoft.com/office/powerpoint/2010/main" val="7445004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71</a:t>
            </a:fld>
            <a:endParaRPr lang="en-US" altLang="en-US"/>
          </a:p>
        </p:txBody>
      </p:sp>
    </p:spTree>
    <p:extLst>
      <p:ext uri="{BB962C8B-B14F-4D97-AF65-F5344CB8AC3E}">
        <p14:creationId xmlns:p14="http://schemas.microsoft.com/office/powerpoint/2010/main" val="33930830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72</a:t>
            </a:fld>
            <a:endParaRPr lang="en-US" altLang="en-US"/>
          </a:p>
        </p:txBody>
      </p:sp>
    </p:spTree>
    <p:extLst>
      <p:ext uri="{BB962C8B-B14F-4D97-AF65-F5344CB8AC3E}">
        <p14:creationId xmlns:p14="http://schemas.microsoft.com/office/powerpoint/2010/main" val="24193162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73</a:t>
            </a:fld>
            <a:endParaRPr lang="en-US" altLang="en-US"/>
          </a:p>
        </p:txBody>
      </p:sp>
    </p:spTree>
    <p:extLst>
      <p:ext uri="{BB962C8B-B14F-4D97-AF65-F5344CB8AC3E}">
        <p14:creationId xmlns:p14="http://schemas.microsoft.com/office/powerpoint/2010/main" val="13089573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74</a:t>
            </a:fld>
            <a:endParaRPr lang="en-US" altLang="en-US"/>
          </a:p>
        </p:txBody>
      </p:sp>
    </p:spTree>
    <p:extLst>
      <p:ext uri="{BB962C8B-B14F-4D97-AF65-F5344CB8AC3E}">
        <p14:creationId xmlns:p14="http://schemas.microsoft.com/office/powerpoint/2010/main" val="27094679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75</a:t>
            </a:fld>
            <a:endParaRPr lang="en-US" altLang="en-US"/>
          </a:p>
        </p:txBody>
      </p:sp>
    </p:spTree>
    <p:extLst>
      <p:ext uri="{BB962C8B-B14F-4D97-AF65-F5344CB8AC3E}">
        <p14:creationId xmlns:p14="http://schemas.microsoft.com/office/powerpoint/2010/main" val="36538767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76</a:t>
            </a:fld>
            <a:endParaRPr lang="en-US" altLang="en-US"/>
          </a:p>
        </p:txBody>
      </p:sp>
    </p:spTree>
    <p:extLst>
      <p:ext uri="{BB962C8B-B14F-4D97-AF65-F5344CB8AC3E}">
        <p14:creationId xmlns:p14="http://schemas.microsoft.com/office/powerpoint/2010/main" val="4876155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77</a:t>
            </a:fld>
            <a:endParaRPr lang="en-US" altLang="en-US"/>
          </a:p>
        </p:txBody>
      </p:sp>
    </p:spTree>
    <p:extLst>
      <p:ext uri="{BB962C8B-B14F-4D97-AF65-F5344CB8AC3E}">
        <p14:creationId xmlns:p14="http://schemas.microsoft.com/office/powerpoint/2010/main" val="29020108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78</a:t>
            </a:fld>
            <a:endParaRPr lang="en-US" altLang="en-US"/>
          </a:p>
        </p:txBody>
      </p:sp>
    </p:spTree>
    <p:extLst>
      <p:ext uri="{BB962C8B-B14F-4D97-AF65-F5344CB8AC3E}">
        <p14:creationId xmlns:p14="http://schemas.microsoft.com/office/powerpoint/2010/main" val="27103119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79</a:t>
            </a:fld>
            <a:endParaRPr lang="en-US" altLang="en-US"/>
          </a:p>
        </p:txBody>
      </p:sp>
    </p:spTree>
    <p:extLst>
      <p:ext uri="{BB962C8B-B14F-4D97-AF65-F5344CB8AC3E}">
        <p14:creationId xmlns:p14="http://schemas.microsoft.com/office/powerpoint/2010/main" val="25278045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80</a:t>
            </a:fld>
            <a:endParaRPr lang="en-US" altLang="en-US"/>
          </a:p>
        </p:txBody>
      </p:sp>
    </p:spTree>
    <p:extLst>
      <p:ext uri="{BB962C8B-B14F-4D97-AF65-F5344CB8AC3E}">
        <p14:creationId xmlns:p14="http://schemas.microsoft.com/office/powerpoint/2010/main" val="24199532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81</a:t>
            </a:fld>
            <a:endParaRPr lang="en-US" altLang="en-US"/>
          </a:p>
        </p:txBody>
      </p:sp>
    </p:spTree>
    <p:extLst>
      <p:ext uri="{BB962C8B-B14F-4D97-AF65-F5344CB8AC3E}">
        <p14:creationId xmlns:p14="http://schemas.microsoft.com/office/powerpoint/2010/main" val="399232389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82</a:t>
            </a:fld>
            <a:endParaRPr lang="en-US" altLang="en-US"/>
          </a:p>
        </p:txBody>
      </p:sp>
    </p:spTree>
    <p:extLst>
      <p:ext uri="{BB962C8B-B14F-4D97-AF65-F5344CB8AC3E}">
        <p14:creationId xmlns:p14="http://schemas.microsoft.com/office/powerpoint/2010/main" val="8744604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83</a:t>
            </a:fld>
            <a:endParaRPr lang="en-US" altLang="en-US"/>
          </a:p>
        </p:txBody>
      </p:sp>
    </p:spTree>
    <p:extLst>
      <p:ext uri="{BB962C8B-B14F-4D97-AF65-F5344CB8AC3E}">
        <p14:creationId xmlns:p14="http://schemas.microsoft.com/office/powerpoint/2010/main" val="14709193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84</a:t>
            </a:fld>
            <a:endParaRPr lang="en-US" altLang="en-US"/>
          </a:p>
        </p:txBody>
      </p:sp>
    </p:spTree>
    <p:extLst>
      <p:ext uri="{BB962C8B-B14F-4D97-AF65-F5344CB8AC3E}">
        <p14:creationId xmlns:p14="http://schemas.microsoft.com/office/powerpoint/2010/main" val="14167586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85</a:t>
            </a:fld>
            <a:endParaRPr lang="en-US" altLang="en-US"/>
          </a:p>
        </p:txBody>
      </p:sp>
    </p:spTree>
    <p:extLst>
      <p:ext uri="{BB962C8B-B14F-4D97-AF65-F5344CB8AC3E}">
        <p14:creationId xmlns:p14="http://schemas.microsoft.com/office/powerpoint/2010/main" val="33757261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741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0898F137-74E6-42F1-847E-F07CF9652135}" type="slidenum">
              <a:rPr lang="en-US" altLang="en-US" smtClean="0"/>
              <a:pPr/>
              <a:t>86</a:t>
            </a:fld>
            <a:endParaRPr lang="en-US" altLang="en-US"/>
          </a:p>
        </p:txBody>
      </p:sp>
    </p:spTree>
    <p:extLst>
      <p:ext uri="{BB962C8B-B14F-4D97-AF65-F5344CB8AC3E}">
        <p14:creationId xmlns:p14="http://schemas.microsoft.com/office/powerpoint/2010/main" val="3580489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AA1244-A470-41F3-A70B-7E01B76EF31A}" type="slidenum">
              <a:rPr lang="en-US"/>
              <a:pPr>
                <a:defRPr/>
              </a:pPr>
              <a:t>‹#›</a:t>
            </a:fld>
            <a:endParaRPr lang="en-US"/>
          </a:p>
        </p:txBody>
      </p:sp>
    </p:spTree>
    <p:extLst>
      <p:ext uri="{BB962C8B-B14F-4D97-AF65-F5344CB8AC3E}">
        <p14:creationId xmlns:p14="http://schemas.microsoft.com/office/powerpoint/2010/main" val="3843590718"/>
      </p:ext>
    </p:extLst>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7AC51E-70D9-463A-BEC1-C7DAB7A56880}" type="slidenum">
              <a:rPr lang="en-US"/>
              <a:pPr>
                <a:defRPr/>
              </a:pPr>
              <a:t>‹#›</a:t>
            </a:fld>
            <a:endParaRPr lang="en-US"/>
          </a:p>
        </p:txBody>
      </p:sp>
    </p:spTree>
    <p:extLst>
      <p:ext uri="{BB962C8B-B14F-4D97-AF65-F5344CB8AC3E}">
        <p14:creationId xmlns:p14="http://schemas.microsoft.com/office/powerpoint/2010/main" val="489309300"/>
      </p:ext>
    </p:extLst>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D70CF3-1FE5-4658-83F2-D09BEF0BEAFF}" type="slidenum">
              <a:rPr lang="en-US"/>
              <a:pPr>
                <a:defRPr/>
              </a:pPr>
              <a:t>‹#›</a:t>
            </a:fld>
            <a:endParaRPr lang="en-US"/>
          </a:p>
        </p:txBody>
      </p:sp>
    </p:spTree>
    <p:extLst>
      <p:ext uri="{BB962C8B-B14F-4D97-AF65-F5344CB8AC3E}">
        <p14:creationId xmlns:p14="http://schemas.microsoft.com/office/powerpoint/2010/main" val="2893804837"/>
      </p:ext>
    </p:extLst>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C3AB973-E4A0-4637-AE91-73B04B2C79E5}" type="slidenum">
              <a:rPr lang="en-US"/>
              <a:pPr>
                <a:defRPr/>
              </a:pPr>
              <a:t>‹#›</a:t>
            </a:fld>
            <a:endParaRPr lang="en-US"/>
          </a:p>
        </p:txBody>
      </p:sp>
    </p:spTree>
    <p:extLst>
      <p:ext uri="{BB962C8B-B14F-4D97-AF65-F5344CB8AC3E}">
        <p14:creationId xmlns:p14="http://schemas.microsoft.com/office/powerpoint/2010/main" val="2777396269"/>
      </p:ext>
    </p:extLst>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4AC0487-C50C-4CD4-B15C-203AF899F147}" type="slidenum">
              <a:rPr lang="en-US"/>
              <a:pPr>
                <a:defRPr/>
              </a:pPr>
              <a:t>‹#›</a:t>
            </a:fld>
            <a:endParaRPr lang="en-US"/>
          </a:p>
        </p:txBody>
      </p:sp>
    </p:spTree>
    <p:extLst>
      <p:ext uri="{BB962C8B-B14F-4D97-AF65-F5344CB8AC3E}">
        <p14:creationId xmlns:p14="http://schemas.microsoft.com/office/powerpoint/2010/main" val="2604585791"/>
      </p:ext>
    </p:extLst>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68EBD43-0B92-4F62-A918-5812C82C788A}" type="slidenum">
              <a:rPr lang="en-US"/>
              <a:pPr>
                <a:defRPr/>
              </a:pPr>
              <a:t>‹#›</a:t>
            </a:fld>
            <a:endParaRPr lang="en-US"/>
          </a:p>
        </p:txBody>
      </p:sp>
    </p:spTree>
    <p:extLst>
      <p:ext uri="{BB962C8B-B14F-4D97-AF65-F5344CB8AC3E}">
        <p14:creationId xmlns:p14="http://schemas.microsoft.com/office/powerpoint/2010/main" val="2437153567"/>
      </p:ext>
    </p:extLst>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305963F-6C30-453B-BFAC-2E6683060862}" type="slidenum">
              <a:rPr lang="en-US"/>
              <a:pPr>
                <a:defRPr/>
              </a:pPr>
              <a:t>‹#›</a:t>
            </a:fld>
            <a:endParaRPr lang="en-US"/>
          </a:p>
        </p:txBody>
      </p:sp>
    </p:spTree>
    <p:extLst>
      <p:ext uri="{BB962C8B-B14F-4D97-AF65-F5344CB8AC3E}">
        <p14:creationId xmlns:p14="http://schemas.microsoft.com/office/powerpoint/2010/main" val="2061804473"/>
      </p:ext>
    </p:extLst>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8E3354-8B17-4D7B-96D6-FB9EF6D4F6B7}" type="slidenum">
              <a:rPr lang="en-US"/>
              <a:pPr>
                <a:defRPr/>
              </a:pPr>
              <a:t>‹#›</a:t>
            </a:fld>
            <a:endParaRPr lang="en-US"/>
          </a:p>
        </p:txBody>
      </p:sp>
    </p:spTree>
    <p:extLst>
      <p:ext uri="{BB962C8B-B14F-4D97-AF65-F5344CB8AC3E}">
        <p14:creationId xmlns:p14="http://schemas.microsoft.com/office/powerpoint/2010/main" val="1107831794"/>
      </p:ext>
    </p:extLst>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B69EBC-9BF7-4CF4-968F-3EF0823E75BE}" type="slidenum">
              <a:rPr lang="en-US"/>
              <a:pPr>
                <a:defRPr/>
              </a:pPr>
              <a:t>‹#›</a:t>
            </a:fld>
            <a:endParaRPr lang="en-US"/>
          </a:p>
        </p:txBody>
      </p:sp>
    </p:spTree>
    <p:extLst>
      <p:ext uri="{BB962C8B-B14F-4D97-AF65-F5344CB8AC3E}">
        <p14:creationId xmlns:p14="http://schemas.microsoft.com/office/powerpoint/2010/main" val="573042649"/>
      </p:ext>
    </p:extLst>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CDB6FD-A518-447D-B417-EEE0E509FAB1}" type="slidenum">
              <a:rPr lang="en-US"/>
              <a:pPr>
                <a:defRPr/>
              </a:pPr>
              <a:t>‹#›</a:t>
            </a:fld>
            <a:endParaRPr lang="en-US"/>
          </a:p>
        </p:txBody>
      </p:sp>
    </p:spTree>
    <p:extLst>
      <p:ext uri="{BB962C8B-B14F-4D97-AF65-F5344CB8AC3E}">
        <p14:creationId xmlns:p14="http://schemas.microsoft.com/office/powerpoint/2010/main" val="1328824510"/>
      </p:ext>
    </p:extLst>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0BFF41-C4FB-46ED-8942-A62BCED9B29B}" type="slidenum">
              <a:rPr lang="en-US"/>
              <a:pPr>
                <a:defRPr/>
              </a:pPr>
              <a:t>‹#›</a:t>
            </a:fld>
            <a:endParaRPr lang="en-US"/>
          </a:p>
        </p:txBody>
      </p:sp>
    </p:spTree>
    <p:extLst>
      <p:ext uri="{BB962C8B-B14F-4D97-AF65-F5344CB8AC3E}">
        <p14:creationId xmlns:p14="http://schemas.microsoft.com/office/powerpoint/2010/main" val="2950833542"/>
      </p:ext>
    </p:extLst>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80CACC0-6442-491E-92AD-AC4CD77D387B}"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pull dir="r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altLang="en-US" sz="4000" b="1" i="1" u="sng" dirty="0">
                <a:effectLst>
                  <a:outerShdw blurRad="38100" dist="38100" dir="2700000" algn="tl">
                    <a:srgbClr val="000000"/>
                  </a:outerShdw>
                </a:effectLst>
              </a:rPr>
              <a:t>Emerging Priorities</a:t>
            </a:r>
            <a:br>
              <a:rPr lang="en-US" altLang="en-US" sz="4000" b="1" i="1" u="sng" dirty="0">
                <a:effectLst>
                  <a:outerShdw blurRad="38100" dist="38100" dir="2700000" algn="tl">
                    <a:srgbClr val="000000"/>
                  </a:outerShdw>
                </a:effectLst>
              </a:rPr>
            </a:br>
            <a:endParaRPr lang="en-US" altLang="en-US" sz="4000" b="1" i="1" dirty="0">
              <a:effectLst>
                <a:outerShdw blurRad="38100" dist="38100" dir="2700000" algn="tl">
                  <a:srgbClr val="000000"/>
                </a:outerShdw>
              </a:effectLst>
            </a:endParaRPr>
          </a:p>
        </p:txBody>
      </p:sp>
      <p:sp>
        <p:nvSpPr>
          <p:cNvPr id="14338" name="Rectangle 3"/>
          <p:cNvSpPr>
            <a:spLocks noGrp="1" noChangeArrowheads="1"/>
          </p:cNvSpPr>
          <p:nvPr>
            <p:ph type="subTitle" idx="1"/>
          </p:nvPr>
        </p:nvSpPr>
        <p:spPr/>
        <p:txBody>
          <a:bodyPr/>
          <a:lstStyle/>
          <a:p>
            <a:pPr eaLnBrk="1" hangingPunct="1"/>
            <a:endParaRPr lang="en-US" altLang="en-US" dirty="0"/>
          </a:p>
        </p:txBody>
      </p:sp>
    </p:spTree>
  </p:cSld>
  <p:clrMapOvr>
    <a:masterClrMapping/>
  </p:clrMapOvr>
  <p:transition>
    <p:pull dir="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the real direction of our lives?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Our God knows </a:t>
            </a:r>
            <a:r>
              <a:rPr lang="en-US" altLang="en-US" i="1" u="sng" dirty="0">
                <a:effectLst>
                  <a:outerShdw blurRad="38100" dist="38100" dir="2700000" algn="tl">
                    <a:srgbClr val="000000"/>
                  </a:outerShdw>
                </a:effectLst>
              </a:rPr>
              <a:t>how to open and expose hearts</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(Lk 2:34-35)</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52521964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the real direction of our lives?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2:34-35</a:t>
            </a:r>
            <a:r>
              <a:rPr lang="en-US" altLang="en-US" dirty="0">
                <a:effectLst>
                  <a:outerShdw blurRad="38100" dist="38100" dir="2700000" algn="tl">
                    <a:srgbClr val="000000"/>
                  </a:outerShdw>
                </a:effectLst>
              </a:rPr>
              <a:t>  - Then Simeon blessed them, and said to Mary His mother, "Behold, this Child is </a:t>
            </a:r>
            <a:r>
              <a:rPr lang="en-US" altLang="en-US" u="sng" dirty="0">
                <a:effectLst>
                  <a:outerShdw blurRad="38100" dist="38100" dir="2700000" algn="tl">
                    <a:srgbClr val="000000"/>
                  </a:outerShdw>
                </a:effectLst>
              </a:rPr>
              <a:t>destined for the fall and rising</a:t>
            </a:r>
            <a:r>
              <a:rPr lang="en-US" altLang="en-US" dirty="0">
                <a:effectLst>
                  <a:outerShdw blurRad="38100" dist="38100" dir="2700000" algn="tl">
                    <a:srgbClr val="000000"/>
                  </a:outerShdw>
                </a:effectLst>
              </a:rPr>
              <a:t> of many in Israel, and for </a:t>
            </a:r>
            <a:r>
              <a:rPr lang="en-US" altLang="en-US" u="sng" dirty="0">
                <a:effectLst>
                  <a:outerShdw blurRad="38100" dist="38100" dir="2700000" algn="tl">
                    <a:srgbClr val="000000"/>
                  </a:outerShdw>
                </a:effectLst>
              </a:rPr>
              <a:t>a sign which will be spoken against</a:t>
            </a:r>
            <a:r>
              <a:rPr lang="en-US" altLang="en-US" dirty="0">
                <a:effectLst>
                  <a:outerShdw blurRad="38100" dist="38100" dir="2700000" algn="tl">
                    <a:srgbClr val="000000"/>
                  </a:outerShdw>
                </a:effectLst>
              </a:rPr>
              <a:t>  35 "(yes, a sword will pierce through your own soul also), that </a:t>
            </a:r>
            <a:r>
              <a:rPr lang="en-US" altLang="en-US" u="sng" dirty="0">
                <a:effectLst>
                  <a:outerShdw blurRad="38100" dist="38100" dir="2700000" algn="tl">
                    <a:srgbClr val="000000"/>
                  </a:outerShdw>
                </a:effectLst>
              </a:rPr>
              <a:t>the thoughts of many hearts may be revealed</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176271858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the real direction of our lives?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Through </a:t>
            </a:r>
            <a:r>
              <a:rPr lang="en-US" altLang="en-US" i="1" u="sng" dirty="0">
                <a:effectLst>
                  <a:outerShdw blurRad="38100" dist="38100" dir="2700000" algn="tl">
                    <a:srgbClr val="000000"/>
                  </a:outerShdw>
                </a:effectLst>
              </a:rPr>
              <a:t>pain and opposition</a:t>
            </a:r>
            <a:r>
              <a:rPr lang="en-US" altLang="en-US" dirty="0">
                <a:effectLst>
                  <a:outerShdw blurRad="38100" dist="38100" dir="2700000" algn="tl">
                    <a:srgbClr val="000000"/>
                  </a:outerShdw>
                </a:effectLst>
              </a:rPr>
              <a:t> “the thoughts of many hearts” were revealed.</a:t>
            </a:r>
          </a:p>
          <a:p>
            <a:r>
              <a:rPr lang="en-US" altLang="en-US" i="1" u="sng" dirty="0">
                <a:effectLst>
                  <a:outerShdw blurRad="38100" dist="38100" dir="2700000" algn="tl">
                    <a:srgbClr val="000000"/>
                  </a:outerShdw>
                </a:effectLst>
              </a:rPr>
              <a:t>Even the righteous</a:t>
            </a:r>
            <a:r>
              <a:rPr lang="en-US" altLang="en-US" dirty="0">
                <a:effectLst>
                  <a:outerShdw blurRad="38100" dist="38100" dir="2700000" algn="tl">
                    <a:srgbClr val="000000"/>
                  </a:outerShdw>
                </a:effectLst>
              </a:rPr>
              <a:t> will at times have a sword “pierce through your own soul.”</a:t>
            </a:r>
          </a:p>
          <a:p>
            <a:r>
              <a:rPr lang="en-US" altLang="en-US" dirty="0">
                <a:effectLst>
                  <a:outerShdw blurRad="38100" dist="38100" dir="2700000" algn="tl">
                    <a:srgbClr val="000000"/>
                  </a:outerShdw>
                </a:effectLst>
              </a:rPr>
              <a:t>Jesus knew what was in the hearts of men. He </a:t>
            </a:r>
            <a:r>
              <a:rPr lang="en-US" altLang="en-US" i="1" u="sng" dirty="0">
                <a:effectLst>
                  <a:outerShdw blurRad="38100" dist="38100" dir="2700000" algn="tl">
                    <a:srgbClr val="000000"/>
                  </a:outerShdw>
                </a:effectLst>
              </a:rPr>
              <a:t>wanted them to see it too</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He would not commit to those who just </a:t>
            </a:r>
            <a:r>
              <a:rPr lang="en-US" altLang="en-US" i="1" u="sng" dirty="0">
                <a:effectLst>
                  <a:outerShdw blurRad="38100" dist="38100" dir="2700000" algn="tl">
                    <a:srgbClr val="000000"/>
                  </a:outerShdw>
                </a:effectLst>
              </a:rPr>
              <a:t>looked like</a:t>
            </a:r>
            <a:r>
              <a:rPr lang="en-US" altLang="en-US" dirty="0">
                <a:effectLst>
                  <a:outerShdw blurRad="38100" dist="38100" dir="2700000" algn="tl">
                    <a:srgbClr val="000000"/>
                  </a:outerShdw>
                </a:effectLst>
              </a:rPr>
              <a:t> supporters. </a:t>
            </a:r>
            <a:r>
              <a:rPr lang="en-US" altLang="en-US" b="1" dirty="0">
                <a:effectLst>
                  <a:outerShdw blurRad="38100" dist="38100" dir="2700000" algn="tl">
                    <a:srgbClr val="000000"/>
                  </a:outerShdw>
                </a:effectLst>
              </a:rPr>
              <a:t>(Jn 2:24-25)</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75709014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Effect transition="in" filter="fade">
                                      <p:cBhvr>
                                        <p:cTn id="28" dur="1000"/>
                                        <p:tgtEl>
                                          <p:spTgt spid="7171">
                                            <p:txEl>
                                              <p:pRg st="3" end="3"/>
                                            </p:txEl>
                                          </p:spTgt>
                                        </p:tgtEl>
                                      </p:cBhvr>
                                    </p:animEffect>
                                    <p:anim calcmode="lin" valueType="num">
                                      <p:cBhvr>
                                        <p:cTn id="29"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the real direction of our lives?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John 2:24-25</a:t>
            </a:r>
            <a:r>
              <a:rPr lang="en-US" altLang="en-US" dirty="0">
                <a:effectLst>
                  <a:outerShdw blurRad="38100" dist="38100" dir="2700000" algn="tl">
                    <a:srgbClr val="000000"/>
                  </a:outerShdw>
                </a:effectLst>
              </a:rPr>
              <a:t> - But Jesus did not commit Himself to them, because </a:t>
            </a:r>
            <a:r>
              <a:rPr lang="en-US" altLang="en-US" u="sng" dirty="0">
                <a:effectLst>
                  <a:outerShdw blurRad="38100" dist="38100" dir="2700000" algn="tl">
                    <a:srgbClr val="000000"/>
                  </a:outerShdw>
                </a:effectLst>
              </a:rPr>
              <a:t>He knew all men</a:t>
            </a:r>
            <a:r>
              <a:rPr lang="en-US" altLang="en-US" dirty="0">
                <a:effectLst>
                  <a:outerShdw blurRad="38100" dist="38100" dir="2700000" algn="tl">
                    <a:srgbClr val="000000"/>
                  </a:outerShdw>
                </a:effectLst>
              </a:rPr>
              <a:t>,  25 and had no need that anyone should testify of man, for </a:t>
            </a:r>
            <a:r>
              <a:rPr lang="en-US" altLang="en-US" u="sng" dirty="0">
                <a:effectLst>
                  <a:outerShdw blurRad="38100" dist="38100" dir="2700000" algn="tl">
                    <a:srgbClr val="000000"/>
                  </a:outerShdw>
                </a:effectLst>
              </a:rPr>
              <a:t>He knew what was in man</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91058108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the real direction of our lives?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Most men </a:t>
            </a:r>
            <a:r>
              <a:rPr lang="en-US" altLang="en-US" i="1" u="sng" dirty="0">
                <a:effectLst>
                  <a:outerShdw blurRad="38100" dist="38100" dir="2700000" algn="tl">
                    <a:srgbClr val="000000"/>
                  </a:outerShdw>
                </a:effectLst>
              </a:rPr>
              <a:t>will hate and oppose</a:t>
            </a:r>
            <a:r>
              <a:rPr lang="en-US" altLang="en-US" dirty="0">
                <a:effectLst>
                  <a:outerShdw blurRad="38100" dist="38100" dir="2700000" algn="tl">
                    <a:srgbClr val="000000"/>
                  </a:outerShdw>
                </a:effectLst>
              </a:rPr>
              <a:t> those who show them their hearts. </a:t>
            </a:r>
            <a:br>
              <a:rPr lang="en-US" altLang="en-US" dirty="0">
                <a:effectLst>
                  <a:outerShdw blurRad="38100" dist="38100" dir="2700000" algn="tl">
                    <a:srgbClr val="000000"/>
                  </a:outerShdw>
                </a:effectLst>
              </a:rPr>
            </a:br>
            <a:r>
              <a:rPr lang="en-US" altLang="en-US" b="1" dirty="0">
                <a:effectLst>
                  <a:outerShdw blurRad="38100" dist="38100" dir="2700000" algn="tl">
                    <a:srgbClr val="000000"/>
                  </a:outerShdw>
                </a:effectLst>
              </a:rPr>
              <a:t>(Jn 3:19-20; 15:18-23)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86184119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the real direction of our lives?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John 3:19-20</a:t>
            </a:r>
            <a:r>
              <a:rPr lang="en-US" altLang="en-US" dirty="0">
                <a:effectLst>
                  <a:outerShdw blurRad="38100" dist="38100" dir="2700000" algn="tl">
                    <a:srgbClr val="000000"/>
                  </a:outerShdw>
                </a:effectLst>
              </a:rPr>
              <a:t> - "And this is the condemnation, that the light has come into the world, and men </a:t>
            </a:r>
            <a:r>
              <a:rPr lang="en-US" altLang="en-US" u="sng" dirty="0">
                <a:effectLst>
                  <a:outerShdw blurRad="38100" dist="38100" dir="2700000" algn="tl">
                    <a:srgbClr val="000000"/>
                  </a:outerShdw>
                </a:effectLst>
              </a:rPr>
              <a:t>loved darkness rather than light</a:t>
            </a:r>
            <a:r>
              <a:rPr lang="en-US" altLang="en-US" dirty="0">
                <a:effectLst>
                  <a:outerShdw blurRad="38100" dist="38100" dir="2700000" algn="tl">
                    <a:srgbClr val="000000"/>
                  </a:outerShdw>
                </a:effectLst>
              </a:rPr>
              <a:t>, because their deeds were evil.  20 "For everyone practicing evil </a:t>
            </a:r>
            <a:r>
              <a:rPr lang="en-US" altLang="en-US" u="sng" dirty="0">
                <a:effectLst>
                  <a:outerShdw blurRad="38100" dist="38100" dir="2700000" algn="tl">
                    <a:srgbClr val="000000"/>
                  </a:outerShdw>
                </a:effectLst>
              </a:rPr>
              <a:t>hates the light</a:t>
            </a:r>
            <a:r>
              <a:rPr lang="en-US" altLang="en-US" dirty="0">
                <a:effectLst>
                  <a:outerShdw blurRad="38100" dist="38100" dir="2700000" algn="tl">
                    <a:srgbClr val="000000"/>
                  </a:outerShdw>
                </a:effectLst>
              </a:rPr>
              <a:t> and does not come to the light, </a:t>
            </a:r>
            <a:r>
              <a:rPr lang="en-US" altLang="en-US" u="sng" dirty="0">
                <a:effectLst>
                  <a:outerShdw blurRad="38100" dist="38100" dir="2700000" algn="tl">
                    <a:srgbClr val="000000"/>
                  </a:outerShdw>
                </a:effectLst>
              </a:rPr>
              <a:t>lest his deeds should be exposed</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372612339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the real direction of our lives?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What truths </a:t>
            </a:r>
            <a:r>
              <a:rPr lang="en-US" altLang="en-US" i="1" u="sng" dirty="0">
                <a:effectLst>
                  <a:outerShdw blurRad="38100" dist="38100" dir="2700000" algn="tl">
                    <a:srgbClr val="000000"/>
                  </a:outerShdw>
                </a:effectLst>
              </a:rPr>
              <a:t>about ourselves and our real priorities</a:t>
            </a:r>
            <a:r>
              <a:rPr lang="en-US" altLang="en-US" dirty="0">
                <a:effectLst>
                  <a:outerShdw blurRad="38100" dist="38100" dir="2700000" algn="tl">
                    <a:srgbClr val="000000"/>
                  </a:outerShdw>
                </a:effectLst>
              </a:rPr>
              <a:t> are we learning?</a:t>
            </a:r>
          </a:p>
          <a:p>
            <a:endParaRPr lang="en-US" altLang="en-US" dirty="0">
              <a:effectLst>
                <a:outerShdw blurRad="38100" dist="38100" dir="2700000" algn="tl">
                  <a:srgbClr val="000000"/>
                </a:outerShdw>
              </a:effectLst>
            </a:endParaRP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6808303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Jesus taught how </a:t>
            </a:r>
            <a:r>
              <a:rPr lang="en-US" altLang="en-US" i="1" u="sng" dirty="0">
                <a:effectLst>
                  <a:outerShdw blurRad="38100" dist="38100" dir="2700000" algn="tl">
                    <a:srgbClr val="000000"/>
                  </a:outerShdw>
                </a:effectLst>
              </a:rPr>
              <a:t>the heart reveals priorities</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(Lk 16:13)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97488106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16:13</a:t>
            </a:r>
            <a:r>
              <a:rPr lang="en-US" altLang="en-US" dirty="0">
                <a:effectLst>
                  <a:outerShdw blurRad="38100" dist="38100" dir="2700000" algn="tl">
                    <a:srgbClr val="000000"/>
                  </a:outerShdw>
                </a:effectLst>
              </a:rPr>
              <a:t>  - "No servant can serve two masters; for either he will </a:t>
            </a:r>
            <a:r>
              <a:rPr lang="en-US" altLang="en-US" u="sng" dirty="0">
                <a:effectLst>
                  <a:outerShdw blurRad="38100" dist="38100" dir="2700000" algn="tl">
                    <a:srgbClr val="000000"/>
                  </a:outerShdw>
                </a:effectLst>
              </a:rPr>
              <a:t>hate the one and love the other</a:t>
            </a:r>
            <a:r>
              <a:rPr lang="en-US" altLang="en-US" dirty="0">
                <a:effectLst>
                  <a:outerShdw blurRad="38100" dist="38100" dir="2700000" algn="tl">
                    <a:srgbClr val="000000"/>
                  </a:outerShdw>
                </a:effectLst>
              </a:rPr>
              <a:t>, or else he will </a:t>
            </a:r>
            <a:r>
              <a:rPr lang="en-US" altLang="en-US" u="sng" dirty="0">
                <a:effectLst>
                  <a:outerShdw blurRad="38100" dist="38100" dir="2700000" algn="tl">
                    <a:srgbClr val="000000"/>
                  </a:outerShdw>
                </a:effectLst>
              </a:rPr>
              <a:t>be loyal to the one and despise the other</a:t>
            </a:r>
            <a:r>
              <a:rPr lang="en-US" altLang="en-US" dirty="0">
                <a:effectLst>
                  <a:outerShdw blurRad="38100" dist="38100" dir="2700000" algn="tl">
                    <a:srgbClr val="000000"/>
                  </a:outerShdw>
                </a:effectLst>
              </a:rPr>
              <a:t>. You cannot serve God and mammon."</a:t>
            </a:r>
          </a:p>
        </p:txBody>
      </p:sp>
    </p:spTree>
    <p:extLst>
      <p:ext uri="{BB962C8B-B14F-4D97-AF65-F5344CB8AC3E}">
        <p14:creationId xmlns:p14="http://schemas.microsoft.com/office/powerpoint/2010/main" val="268774381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Priority</a:t>
            </a:r>
            <a:r>
              <a:rPr lang="en-US" altLang="en-US" dirty="0">
                <a:effectLst>
                  <a:outerShdw blurRad="38100" dist="38100" dir="2700000" algn="tl">
                    <a:srgbClr val="000000"/>
                  </a:outerShdw>
                </a:effectLst>
              </a:rPr>
              <a:t> – 1. The fact or condition of being regarded or treated as more important. 2. The right to take precedence or to proceed before others.</a:t>
            </a:r>
          </a:p>
        </p:txBody>
      </p:sp>
    </p:spTree>
    <p:extLst>
      <p:ext uri="{BB962C8B-B14F-4D97-AF65-F5344CB8AC3E}">
        <p14:creationId xmlns:p14="http://schemas.microsoft.com/office/powerpoint/2010/main" val="128951111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We can conceal our hearts to others and to ourselves! Times of pain and isolation </a:t>
            </a:r>
            <a:r>
              <a:rPr lang="en-US" altLang="en-US" i="1" u="sng" dirty="0">
                <a:effectLst>
                  <a:outerShdw blurRad="38100" dist="38100" dir="2700000" algn="tl">
                    <a:srgbClr val="000000"/>
                  </a:outerShdw>
                </a:effectLst>
              </a:rPr>
              <a:t>can reveal our hearts to all</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Jesus was a master in </a:t>
            </a:r>
            <a:r>
              <a:rPr lang="en-US" altLang="en-US" i="1" u="sng" dirty="0">
                <a:effectLst>
                  <a:outerShdw blurRad="38100" dist="38100" dir="2700000" algn="tl">
                    <a:srgbClr val="000000"/>
                  </a:outerShdw>
                </a:effectLst>
              </a:rPr>
              <a:t>exposing the hearts of others</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(Lk 10:25, 28-29, 36-37)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82873707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10:25</a:t>
            </a:r>
            <a:r>
              <a:rPr lang="en-US" altLang="en-US" dirty="0">
                <a:effectLst>
                  <a:outerShdw blurRad="38100" dist="38100" dir="2700000" algn="tl">
                    <a:srgbClr val="000000"/>
                  </a:outerShdw>
                </a:effectLst>
              </a:rPr>
              <a:t>  - And behold, a certain lawyer stood up and </a:t>
            </a:r>
            <a:r>
              <a:rPr lang="en-US" altLang="en-US" u="sng" dirty="0">
                <a:effectLst>
                  <a:outerShdw blurRad="38100" dist="38100" dir="2700000" algn="tl">
                    <a:srgbClr val="000000"/>
                  </a:outerShdw>
                </a:effectLst>
              </a:rPr>
              <a:t>tested Him</a:t>
            </a:r>
            <a:r>
              <a:rPr lang="en-US" altLang="en-US" dirty="0">
                <a:effectLst>
                  <a:outerShdw blurRad="38100" dist="38100" dir="2700000" algn="tl">
                    <a:srgbClr val="000000"/>
                  </a:outerShdw>
                </a:effectLst>
              </a:rPr>
              <a:t>, saying, "Teacher, what shall I do to inherit eternal life?"</a:t>
            </a:r>
          </a:p>
        </p:txBody>
      </p:sp>
    </p:spTree>
    <p:extLst>
      <p:ext uri="{BB962C8B-B14F-4D97-AF65-F5344CB8AC3E}">
        <p14:creationId xmlns:p14="http://schemas.microsoft.com/office/powerpoint/2010/main" val="119574196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10:28-29</a:t>
            </a:r>
            <a:r>
              <a:rPr lang="en-US" altLang="en-US" dirty="0">
                <a:effectLst>
                  <a:outerShdw blurRad="38100" dist="38100" dir="2700000" algn="tl">
                    <a:srgbClr val="000000"/>
                  </a:outerShdw>
                </a:effectLst>
              </a:rPr>
              <a:t> - And He said to him, "You have answered rightly; do this and you will live."  29 But he, </a:t>
            </a:r>
            <a:r>
              <a:rPr lang="en-US" altLang="en-US" u="sng" dirty="0">
                <a:effectLst>
                  <a:outerShdw blurRad="38100" dist="38100" dir="2700000" algn="tl">
                    <a:srgbClr val="000000"/>
                  </a:outerShdw>
                </a:effectLst>
              </a:rPr>
              <a:t>wanting to justify himself</a:t>
            </a:r>
            <a:r>
              <a:rPr lang="en-US" altLang="en-US" dirty="0">
                <a:effectLst>
                  <a:outerShdw blurRad="38100" dist="38100" dir="2700000" algn="tl">
                    <a:srgbClr val="000000"/>
                  </a:outerShdw>
                </a:effectLst>
              </a:rPr>
              <a:t>, said to Jesus, "And who is my neighbor?"</a:t>
            </a:r>
          </a:p>
        </p:txBody>
      </p:sp>
    </p:spTree>
    <p:extLst>
      <p:ext uri="{BB962C8B-B14F-4D97-AF65-F5344CB8AC3E}">
        <p14:creationId xmlns:p14="http://schemas.microsoft.com/office/powerpoint/2010/main" val="107287710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10:36-37</a:t>
            </a:r>
            <a:r>
              <a:rPr lang="en-US" altLang="en-US" dirty="0">
                <a:effectLst>
                  <a:outerShdw blurRad="38100" dist="38100" dir="2700000" algn="tl">
                    <a:srgbClr val="000000"/>
                  </a:outerShdw>
                </a:effectLst>
              </a:rPr>
              <a:t> - "So which of these three do you think was neighbor to him who fell among the thieves?"  37 And he said, "</a:t>
            </a:r>
            <a:r>
              <a:rPr lang="en-US" altLang="en-US" u="sng" dirty="0">
                <a:effectLst>
                  <a:outerShdw blurRad="38100" dist="38100" dir="2700000" algn="tl">
                    <a:srgbClr val="000000"/>
                  </a:outerShdw>
                </a:effectLst>
              </a:rPr>
              <a:t>He who showed mercy on him</a:t>
            </a:r>
            <a:r>
              <a:rPr lang="en-US" altLang="en-US" dirty="0">
                <a:effectLst>
                  <a:outerShdw blurRad="38100" dist="38100" dir="2700000" algn="tl">
                    <a:srgbClr val="000000"/>
                  </a:outerShdw>
                </a:effectLst>
              </a:rPr>
              <a:t>." Then Jesus said to him, "Go and do likewise."</a:t>
            </a:r>
          </a:p>
        </p:txBody>
      </p:sp>
    </p:spTree>
    <p:extLst>
      <p:ext uri="{BB962C8B-B14F-4D97-AF65-F5344CB8AC3E}">
        <p14:creationId xmlns:p14="http://schemas.microsoft.com/office/powerpoint/2010/main" val="242066784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When Jesus addressed the churches of Asia, He let them </a:t>
            </a:r>
            <a:r>
              <a:rPr lang="en-US" altLang="en-US" i="1" u="sng" dirty="0">
                <a:effectLst>
                  <a:outerShdw blurRad="38100" dist="38100" dir="2700000" algn="tl">
                    <a:srgbClr val="000000"/>
                  </a:outerShdw>
                </a:effectLst>
              </a:rPr>
              <a:t>see their hearts</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(Rev 2:4, 2:9-10; 3:1, 15-16)</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08852549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2:4</a:t>
            </a:r>
            <a:r>
              <a:rPr lang="en-US" altLang="en-US" dirty="0">
                <a:effectLst>
                  <a:outerShdw blurRad="38100" dist="38100" dir="2700000" algn="tl">
                    <a:srgbClr val="000000"/>
                  </a:outerShdw>
                </a:effectLst>
              </a:rPr>
              <a:t> - "Nevertheless I have this against you, that </a:t>
            </a:r>
            <a:r>
              <a:rPr lang="en-US" altLang="en-US" u="sng" dirty="0">
                <a:effectLst>
                  <a:outerShdw blurRad="38100" dist="38100" dir="2700000" algn="tl">
                    <a:srgbClr val="000000"/>
                  </a:outerShdw>
                </a:effectLst>
              </a:rPr>
              <a:t>you have left your first love</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45672393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sz="3000" b="1" u="sng" dirty="0">
                <a:effectLst>
                  <a:outerShdw blurRad="38100" dist="38100" dir="2700000" algn="tl">
                    <a:srgbClr val="000000"/>
                  </a:outerShdw>
                </a:effectLst>
              </a:rPr>
              <a:t>Revelation 2:9-10</a:t>
            </a:r>
            <a:r>
              <a:rPr lang="en-US" altLang="en-US" sz="3000" dirty="0">
                <a:effectLst>
                  <a:outerShdw blurRad="38100" dist="38100" dir="2700000" algn="tl">
                    <a:srgbClr val="000000"/>
                  </a:outerShdw>
                </a:effectLst>
              </a:rPr>
              <a:t> - "I </a:t>
            </a:r>
            <a:r>
              <a:rPr lang="en-US" altLang="en-US" sz="3000" u="sng" dirty="0">
                <a:effectLst>
                  <a:outerShdw blurRad="38100" dist="38100" dir="2700000" algn="tl">
                    <a:srgbClr val="000000"/>
                  </a:outerShdw>
                </a:effectLst>
              </a:rPr>
              <a:t>know your works</a:t>
            </a:r>
            <a:r>
              <a:rPr lang="en-US" altLang="en-US" sz="3000" dirty="0">
                <a:effectLst>
                  <a:outerShdw blurRad="38100" dist="38100" dir="2700000" algn="tl">
                    <a:srgbClr val="000000"/>
                  </a:outerShdw>
                </a:effectLst>
              </a:rPr>
              <a:t>, tribulation, and poverty (</a:t>
            </a:r>
            <a:r>
              <a:rPr lang="en-US" altLang="en-US" sz="3000" u="sng" dirty="0">
                <a:effectLst>
                  <a:outerShdw blurRad="38100" dist="38100" dir="2700000" algn="tl">
                    <a:srgbClr val="000000"/>
                  </a:outerShdw>
                </a:effectLst>
              </a:rPr>
              <a:t>but you are rich</a:t>
            </a:r>
            <a:r>
              <a:rPr lang="en-US" altLang="en-US" sz="3000" dirty="0">
                <a:effectLst>
                  <a:outerShdw blurRad="38100" dist="38100" dir="2700000" algn="tl">
                    <a:srgbClr val="000000"/>
                  </a:outerShdw>
                </a:effectLst>
              </a:rPr>
              <a:t>); and I know the blasphemy of those who say they are Jews and are not, but are a synagogue of Satan.  10 "</a:t>
            </a:r>
            <a:r>
              <a:rPr lang="en-US" altLang="en-US" sz="3000" u="sng" dirty="0">
                <a:effectLst>
                  <a:outerShdw blurRad="38100" dist="38100" dir="2700000" algn="tl">
                    <a:srgbClr val="000000"/>
                  </a:outerShdw>
                </a:effectLst>
              </a:rPr>
              <a:t>Do not fear</a:t>
            </a:r>
            <a:r>
              <a:rPr lang="en-US" altLang="en-US" sz="3000" dirty="0">
                <a:effectLst>
                  <a:outerShdw blurRad="38100" dist="38100" dir="2700000" algn="tl">
                    <a:srgbClr val="000000"/>
                  </a:outerShdw>
                </a:effectLst>
              </a:rPr>
              <a:t> any of those things which you are about to suffer. Indeed, the devil is about to throw some of you into prison, </a:t>
            </a:r>
            <a:r>
              <a:rPr lang="en-US" altLang="en-US" sz="3000" u="sng" dirty="0">
                <a:effectLst>
                  <a:outerShdw blurRad="38100" dist="38100" dir="2700000" algn="tl">
                    <a:srgbClr val="000000"/>
                  </a:outerShdw>
                </a:effectLst>
              </a:rPr>
              <a:t>that you may be tested</a:t>
            </a:r>
            <a:r>
              <a:rPr lang="en-US" altLang="en-US" sz="3000" dirty="0">
                <a:effectLst>
                  <a:outerShdw blurRad="38100" dist="38100" dir="2700000" algn="tl">
                    <a:srgbClr val="000000"/>
                  </a:outerShdw>
                </a:effectLst>
              </a:rPr>
              <a:t>, and you will have tribulation ten days. Be </a:t>
            </a:r>
            <a:r>
              <a:rPr lang="en-US" altLang="en-US" sz="3000" u="sng" dirty="0">
                <a:effectLst>
                  <a:outerShdw blurRad="38100" dist="38100" dir="2700000" algn="tl">
                    <a:srgbClr val="000000"/>
                  </a:outerShdw>
                </a:effectLst>
              </a:rPr>
              <a:t>faithful until death</a:t>
            </a:r>
            <a:r>
              <a:rPr lang="en-US" altLang="en-US" sz="3000" dirty="0">
                <a:effectLst>
                  <a:outerShdw blurRad="38100" dist="38100" dir="2700000" algn="tl">
                    <a:srgbClr val="000000"/>
                  </a:outerShdw>
                </a:effectLst>
              </a:rPr>
              <a:t>, and I will give you the crown of life.</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08104094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3:1</a:t>
            </a:r>
            <a:r>
              <a:rPr lang="en-US" altLang="en-US" dirty="0">
                <a:effectLst>
                  <a:outerShdw blurRad="38100" dist="38100" dir="2700000" algn="tl">
                    <a:srgbClr val="000000"/>
                  </a:outerShdw>
                </a:effectLst>
              </a:rPr>
              <a:t> - "And to the angel of the church in Sardis write, ' These things says He who has the seven Spirits of God and the seven stars: "</a:t>
            </a:r>
            <a:r>
              <a:rPr lang="en-US" altLang="en-US" u="sng" dirty="0">
                <a:effectLst>
                  <a:outerShdw blurRad="38100" dist="38100" dir="2700000" algn="tl">
                    <a:srgbClr val="000000"/>
                  </a:outerShdw>
                </a:effectLst>
              </a:rPr>
              <a:t>I know your works</a:t>
            </a:r>
            <a:r>
              <a:rPr lang="en-US" altLang="en-US" dirty="0">
                <a:effectLst>
                  <a:outerShdw blurRad="38100" dist="38100" dir="2700000" algn="tl">
                    <a:srgbClr val="000000"/>
                  </a:outerShdw>
                </a:effectLst>
              </a:rPr>
              <a:t>, that you have a name that you are alive, </a:t>
            </a:r>
            <a:r>
              <a:rPr lang="en-US" altLang="en-US" u="sng" dirty="0">
                <a:effectLst>
                  <a:outerShdw blurRad="38100" dist="38100" dir="2700000" algn="tl">
                    <a:srgbClr val="000000"/>
                  </a:outerShdw>
                </a:effectLst>
              </a:rPr>
              <a:t>but you are dead</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412566844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3:15-16</a:t>
            </a:r>
            <a:r>
              <a:rPr lang="en-US" altLang="en-US" dirty="0">
                <a:effectLst>
                  <a:outerShdw blurRad="38100" dist="38100" dir="2700000" algn="tl">
                    <a:srgbClr val="000000"/>
                  </a:outerShdw>
                </a:effectLst>
              </a:rPr>
              <a:t> - "I know your works, that </a:t>
            </a:r>
            <a:r>
              <a:rPr lang="en-US" altLang="en-US" u="sng" dirty="0">
                <a:effectLst>
                  <a:outerShdw blurRad="38100" dist="38100" dir="2700000" algn="tl">
                    <a:srgbClr val="000000"/>
                  </a:outerShdw>
                </a:effectLst>
              </a:rPr>
              <a:t>you are neither cold nor hot</a:t>
            </a:r>
            <a:r>
              <a:rPr lang="en-US" altLang="en-US" dirty="0">
                <a:effectLst>
                  <a:outerShdw blurRad="38100" dist="38100" dir="2700000" algn="tl">
                    <a:srgbClr val="000000"/>
                  </a:outerShdw>
                </a:effectLst>
              </a:rPr>
              <a:t>. I could wish you were cold or hot.  16 "So then, </a:t>
            </a:r>
            <a:r>
              <a:rPr lang="en-US" altLang="en-US" u="sng" dirty="0">
                <a:effectLst>
                  <a:outerShdw blurRad="38100" dist="38100" dir="2700000" algn="tl">
                    <a:srgbClr val="000000"/>
                  </a:outerShdw>
                </a:effectLst>
              </a:rPr>
              <a:t>because you are lukewarm</a:t>
            </a:r>
            <a:r>
              <a:rPr lang="en-US" altLang="en-US" dirty="0">
                <a:effectLst>
                  <a:outerShdw blurRad="38100" dist="38100" dir="2700000" algn="tl">
                    <a:srgbClr val="000000"/>
                  </a:outerShdw>
                </a:effectLst>
              </a:rPr>
              <a:t>, and neither cold nor hot, </a:t>
            </a:r>
            <a:r>
              <a:rPr lang="en-US" altLang="en-US" u="sng" dirty="0">
                <a:effectLst>
                  <a:outerShdw blurRad="38100" dist="38100" dir="2700000" algn="tl">
                    <a:srgbClr val="000000"/>
                  </a:outerShdw>
                </a:effectLst>
              </a:rPr>
              <a:t>I will vomit you out of My mouth</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61472462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How can we know what our </a:t>
            </a:r>
            <a:r>
              <a:rPr lang="en-US" altLang="en-US" i="1" u="sng" dirty="0">
                <a:effectLst>
                  <a:outerShdw blurRad="38100" dist="38100" dir="2700000" algn="tl">
                    <a:srgbClr val="000000"/>
                  </a:outerShdw>
                </a:effectLst>
              </a:rPr>
              <a:t>real priorities are</a:t>
            </a:r>
            <a:r>
              <a:rPr lang="en-US" altLang="en-US" dirty="0">
                <a:effectLst>
                  <a:outerShdw blurRad="38100" dist="38100" dir="2700000" algn="tl">
                    <a:srgbClr val="000000"/>
                  </a:outerShdw>
                </a:effectLst>
              </a:rPr>
              <a:t>? Is Jesus in us? </a:t>
            </a:r>
            <a:br>
              <a:rPr lang="en-US" altLang="en-US" dirty="0">
                <a:effectLst>
                  <a:outerShdw blurRad="38100" dist="38100" dir="2700000" algn="tl">
                    <a:srgbClr val="000000"/>
                  </a:outerShdw>
                </a:effectLst>
              </a:rPr>
            </a:br>
            <a:r>
              <a:rPr lang="en-US" altLang="en-US" b="1" dirty="0">
                <a:effectLst>
                  <a:outerShdw blurRad="38100" dist="38100" dir="2700000" algn="tl">
                    <a:srgbClr val="000000"/>
                  </a:outerShdw>
                </a:effectLst>
              </a:rPr>
              <a:t>(2 Cor 13:5; James 2:18)</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69834436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2 Corinthians 13:5</a:t>
            </a:r>
            <a:r>
              <a:rPr lang="en-US" altLang="en-US" dirty="0">
                <a:effectLst>
                  <a:outerShdw blurRad="38100" dist="38100" dir="2700000" algn="tl">
                    <a:srgbClr val="000000"/>
                  </a:outerShdw>
                </a:effectLst>
              </a:rPr>
              <a:t> - </a:t>
            </a:r>
            <a:r>
              <a:rPr lang="en-US" altLang="en-US" u="sng" dirty="0">
                <a:effectLst>
                  <a:outerShdw blurRad="38100" dist="38100" dir="2700000" algn="tl">
                    <a:srgbClr val="000000"/>
                  </a:outerShdw>
                </a:effectLst>
              </a:rPr>
              <a:t>Examine yourselves</a:t>
            </a:r>
            <a:r>
              <a:rPr lang="en-US" altLang="en-US" dirty="0">
                <a:effectLst>
                  <a:outerShdw blurRad="38100" dist="38100" dir="2700000" algn="tl">
                    <a:srgbClr val="000000"/>
                  </a:outerShdw>
                </a:effectLst>
              </a:rPr>
              <a:t> as to whether you are in the faith. Test yourselves. </a:t>
            </a:r>
            <a:r>
              <a:rPr lang="en-US" altLang="en-US" u="sng" dirty="0">
                <a:effectLst>
                  <a:outerShdw blurRad="38100" dist="38100" dir="2700000" algn="tl">
                    <a:srgbClr val="000000"/>
                  </a:outerShdw>
                </a:effectLst>
              </a:rPr>
              <a:t>Do you not know yourselves</a:t>
            </a:r>
            <a:r>
              <a:rPr lang="en-US" altLang="en-US" dirty="0">
                <a:effectLst>
                  <a:outerShdw blurRad="38100" dist="38100" dir="2700000" algn="tl">
                    <a:srgbClr val="000000"/>
                  </a:outerShdw>
                </a:effectLst>
              </a:rPr>
              <a:t>, that </a:t>
            </a:r>
            <a:r>
              <a:rPr lang="en-US" altLang="en-US" u="sng" dirty="0">
                <a:effectLst>
                  <a:outerShdw blurRad="38100" dist="38100" dir="2700000" algn="tl">
                    <a:srgbClr val="000000"/>
                  </a:outerShdw>
                </a:effectLst>
              </a:rPr>
              <a:t>Jesus Christ is in you</a:t>
            </a:r>
            <a:r>
              <a:rPr lang="en-US" altLang="en-US" dirty="0">
                <a:effectLst>
                  <a:outerShdw blurRad="38100" dist="38100" dir="2700000" algn="tl">
                    <a:srgbClr val="000000"/>
                  </a:outerShdw>
                </a:effectLst>
              </a:rPr>
              <a:t>? -- unless indeed you are disqualified.</a:t>
            </a:r>
          </a:p>
        </p:txBody>
      </p:sp>
    </p:spTree>
    <p:extLst>
      <p:ext uri="{BB962C8B-B14F-4D97-AF65-F5344CB8AC3E}">
        <p14:creationId xmlns:p14="http://schemas.microsoft.com/office/powerpoint/2010/main" val="301918454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James 2:18</a:t>
            </a:r>
            <a:r>
              <a:rPr lang="en-US" altLang="en-US" dirty="0">
                <a:effectLst>
                  <a:outerShdw blurRad="38100" dist="38100" dir="2700000" algn="tl">
                    <a:srgbClr val="000000"/>
                  </a:outerShdw>
                </a:effectLst>
              </a:rPr>
              <a:t>  - But </a:t>
            </a:r>
            <a:r>
              <a:rPr lang="en-US" altLang="en-US" u="sng" dirty="0">
                <a:effectLst>
                  <a:outerShdw blurRad="38100" dist="38100" dir="2700000" algn="tl">
                    <a:srgbClr val="000000"/>
                  </a:outerShdw>
                </a:effectLst>
              </a:rPr>
              <a:t>someone will say</a:t>
            </a:r>
            <a:r>
              <a:rPr lang="en-US" altLang="en-US" dirty="0">
                <a:effectLst>
                  <a:outerShdw blurRad="38100" dist="38100" dir="2700000" algn="tl">
                    <a:srgbClr val="000000"/>
                  </a:outerShdw>
                </a:effectLst>
              </a:rPr>
              <a:t>, "You have faith, and I have works." Show me your faith without your works, and I will </a:t>
            </a:r>
            <a:r>
              <a:rPr lang="en-US" altLang="en-US" u="sng" dirty="0">
                <a:effectLst>
                  <a:outerShdw blurRad="38100" dist="38100" dir="2700000" algn="tl">
                    <a:srgbClr val="000000"/>
                  </a:outerShdw>
                </a:effectLst>
              </a:rPr>
              <a:t>show you my faith by my works</a:t>
            </a:r>
            <a:r>
              <a:rPr lang="en-US" altLang="en-US" dirty="0">
                <a:effectLst>
                  <a:outerShdw blurRad="38100" dist="38100" dir="2700000" algn="tl">
                    <a:srgbClr val="000000"/>
                  </a:outerShdw>
                </a:effectLst>
              </a:rPr>
              <a:t>. </a:t>
            </a:r>
          </a:p>
        </p:txBody>
      </p:sp>
    </p:spTree>
    <p:extLst>
      <p:ext uri="{BB962C8B-B14F-4D97-AF65-F5344CB8AC3E}">
        <p14:creationId xmlns:p14="http://schemas.microsoft.com/office/powerpoint/2010/main" val="275399950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Our </a:t>
            </a:r>
            <a:r>
              <a:rPr lang="en-US" altLang="en-US" i="1" u="sng" dirty="0">
                <a:effectLst>
                  <a:outerShdw blurRad="38100" dist="38100" dir="2700000" algn="tl">
                    <a:srgbClr val="000000"/>
                  </a:outerShdw>
                </a:effectLst>
              </a:rPr>
              <a:t>actions speak</a:t>
            </a:r>
            <a:r>
              <a:rPr lang="en-US" altLang="en-US" dirty="0">
                <a:effectLst>
                  <a:outerShdw blurRad="38100" dist="38100" dir="2700000" algn="tl">
                    <a:srgbClr val="000000"/>
                  </a:outerShdw>
                </a:effectLst>
              </a:rPr>
              <a:t> to what we really important to us!</a:t>
            </a:r>
          </a:p>
          <a:p>
            <a:r>
              <a:rPr lang="en-US" altLang="en-US" dirty="0">
                <a:effectLst>
                  <a:outerShdw blurRad="38100" dist="38100" dir="2700000" algn="tl">
                    <a:srgbClr val="000000"/>
                  </a:outerShdw>
                </a:effectLst>
              </a:rPr>
              <a:t>What do we like </a:t>
            </a:r>
            <a:r>
              <a:rPr lang="en-US" altLang="en-US" i="1" u="sng" dirty="0">
                <a:effectLst>
                  <a:outerShdw blurRad="38100" dist="38100" dir="2700000" algn="tl">
                    <a:srgbClr val="000000"/>
                  </a:outerShdw>
                </a:effectLst>
              </a:rPr>
              <a:t>to think about</a:t>
            </a:r>
            <a:r>
              <a:rPr lang="en-US" altLang="en-US" dirty="0">
                <a:effectLst>
                  <a:outerShdw blurRad="38100" dist="38100" dir="2700000" algn="tl">
                    <a:srgbClr val="000000"/>
                  </a:outerShdw>
                </a:effectLst>
              </a:rPr>
              <a:t>? … </a:t>
            </a:r>
            <a:r>
              <a:rPr lang="en-US" altLang="en-US" i="1" u="sng" dirty="0">
                <a:effectLst>
                  <a:outerShdw blurRad="38100" dist="38100" dir="2700000" algn="tl">
                    <a:srgbClr val="000000"/>
                  </a:outerShdw>
                </a:effectLst>
              </a:rPr>
              <a:t>to talk about</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How do we </a:t>
            </a:r>
            <a:r>
              <a:rPr lang="en-US" altLang="en-US" i="1" u="sng" dirty="0">
                <a:effectLst>
                  <a:outerShdw blurRad="38100" dist="38100" dir="2700000" algn="tl">
                    <a:srgbClr val="000000"/>
                  </a:outerShdw>
                </a:effectLst>
              </a:rPr>
              <a:t>spend our time</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What do </a:t>
            </a:r>
            <a:r>
              <a:rPr lang="en-US" altLang="en-US" i="1" u="sng" dirty="0">
                <a:effectLst>
                  <a:outerShdw blurRad="38100" dist="38100" dir="2700000" algn="tl">
                    <a:srgbClr val="000000"/>
                  </a:outerShdw>
                </a:effectLst>
              </a:rPr>
              <a:t>our relationships</a:t>
            </a:r>
            <a:r>
              <a:rPr lang="en-US" altLang="en-US" dirty="0">
                <a:effectLst>
                  <a:outerShdw blurRad="38100" dist="38100" dir="2700000" algn="tl">
                    <a:srgbClr val="000000"/>
                  </a:outerShdw>
                </a:effectLst>
              </a:rPr>
              <a:t> say about us?</a:t>
            </a:r>
          </a:p>
        </p:txBody>
      </p:sp>
    </p:spTree>
    <p:extLst>
      <p:ext uri="{BB962C8B-B14F-4D97-AF65-F5344CB8AC3E}">
        <p14:creationId xmlns:p14="http://schemas.microsoft.com/office/powerpoint/2010/main" val="297074944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Effect transition="in" filter="fade">
                                      <p:cBhvr>
                                        <p:cTn id="28" dur="1000"/>
                                        <p:tgtEl>
                                          <p:spTgt spid="7171">
                                            <p:txEl>
                                              <p:pRg st="3" end="3"/>
                                            </p:txEl>
                                          </p:spTgt>
                                        </p:tgtEl>
                                      </p:cBhvr>
                                    </p:animEffect>
                                    <p:anim calcmode="lin" valueType="num">
                                      <p:cBhvr>
                                        <p:cTn id="29"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What has been </a:t>
            </a:r>
            <a:r>
              <a:rPr lang="en-US" altLang="en-US" i="1" u="sng" dirty="0">
                <a:effectLst>
                  <a:outerShdw blurRad="38100" dist="38100" dir="2700000" algn="tl">
                    <a:srgbClr val="000000"/>
                  </a:outerShdw>
                </a:effectLst>
              </a:rPr>
              <a:t>taken away</a:t>
            </a:r>
            <a:r>
              <a:rPr lang="en-US" altLang="en-US" dirty="0">
                <a:effectLst>
                  <a:outerShdw blurRad="38100" dist="38100" dir="2700000" algn="tl">
                    <a:srgbClr val="000000"/>
                  </a:outerShdw>
                </a:effectLst>
              </a:rPr>
              <a:t> from us during this pandemic? What have we missed?</a:t>
            </a:r>
          </a:p>
          <a:p>
            <a:r>
              <a:rPr lang="en-US" altLang="en-US" dirty="0">
                <a:effectLst>
                  <a:outerShdw blurRad="38100" dist="38100" dir="2700000" algn="tl">
                    <a:srgbClr val="000000"/>
                  </a:outerShdw>
                </a:effectLst>
              </a:rPr>
              <a:t>There are some things </a:t>
            </a:r>
            <a:r>
              <a:rPr lang="en-US" altLang="en-US" i="1" u="sng" dirty="0">
                <a:effectLst>
                  <a:outerShdw blurRad="38100" dist="38100" dir="2700000" algn="tl">
                    <a:srgbClr val="000000"/>
                  </a:outerShdw>
                </a:effectLst>
              </a:rPr>
              <a:t>that cannot be taken away</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(Rom 8:35-37)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30628125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Romans 8:35-37</a:t>
            </a:r>
            <a:r>
              <a:rPr lang="en-US" altLang="en-US" dirty="0">
                <a:effectLst>
                  <a:outerShdw blurRad="38100" dist="38100" dir="2700000" algn="tl">
                    <a:srgbClr val="000000"/>
                  </a:outerShdw>
                </a:effectLst>
              </a:rPr>
              <a:t> - </a:t>
            </a:r>
            <a:r>
              <a:rPr lang="en-US" altLang="en-US" u="sng" dirty="0">
                <a:effectLst>
                  <a:outerShdw blurRad="38100" dist="38100" dir="2700000" algn="tl">
                    <a:srgbClr val="000000"/>
                  </a:outerShdw>
                </a:effectLst>
              </a:rPr>
              <a:t>Who shall separate us from the love of Christ</a:t>
            </a:r>
            <a:r>
              <a:rPr lang="en-US" altLang="en-US" dirty="0">
                <a:effectLst>
                  <a:outerShdw blurRad="38100" dist="38100" dir="2700000" algn="tl">
                    <a:srgbClr val="000000"/>
                  </a:outerShdw>
                </a:effectLst>
              </a:rPr>
              <a:t>? Shall tribulation, or distress, or persecution, or famine, or nakedness, or peril, or sword?  36 As it is written: "For Your sake we are killed all day long; We are accounted as sheep for the slaughter."  37 Yet in all these things </a:t>
            </a:r>
            <a:r>
              <a:rPr lang="en-US" altLang="en-US" u="sng" dirty="0">
                <a:effectLst>
                  <a:outerShdw blurRad="38100" dist="38100" dir="2700000" algn="tl">
                    <a:srgbClr val="000000"/>
                  </a:outerShdw>
                </a:effectLst>
              </a:rPr>
              <a:t>we are more than conquerors through Him who loved us</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172819179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What is a priority?</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These times have actually </a:t>
            </a:r>
            <a:r>
              <a:rPr lang="en-US" altLang="en-US" i="1" u="sng" dirty="0">
                <a:effectLst>
                  <a:outerShdw blurRad="38100" dist="38100" dir="2700000" algn="tl">
                    <a:srgbClr val="000000"/>
                  </a:outerShdw>
                </a:effectLst>
              </a:rPr>
              <a:t>opened opportunities</a:t>
            </a:r>
            <a:r>
              <a:rPr lang="en-US" altLang="en-US" dirty="0">
                <a:effectLst>
                  <a:outerShdw blurRad="38100" dist="38100" dir="2700000" algn="tl">
                    <a:srgbClr val="000000"/>
                  </a:outerShdw>
                </a:effectLst>
              </a:rPr>
              <a:t> to those who love God’s word!</a:t>
            </a:r>
          </a:p>
          <a:p>
            <a:r>
              <a:rPr lang="en-US" altLang="en-US" dirty="0">
                <a:effectLst>
                  <a:outerShdw blurRad="38100" dist="38100" dir="2700000" algn="tl">
                    <a:srgbClr val="000000"/>
                  </a:outerShdw>
                </a:effectLst>
              </a:rPr>
              <a:t>When God opens our hearts to see shortcomings, </a:t>
            </a:r>
            <a:r>
              <a:rPr lang="en-US" altLang="en-US" i="1" u="sng" dirty="0">
                <a:effectLst>
                  <a:outerShdw blurRad="38100" dist="38100" dir="2700000" algn="tl">
                    <a:srgbClr val="000000"/>
                  </a:outerShdw>
                </a:effectLst>
              </a:rPr>
              <a:t>blessings will follow</a:t>
            </a:r>
            <a:r>
              <a:rPr lang="en-US" altLang="en-US" dirty="0">
                <a:effectLst>
                  <a:outerShdw blurRad="38100" dist="38100" dir="2700000" algn="tl">
                    <a:srgbClr val="000000"/>
                  </a:outerShdw>
                </a:effectLst>
              </a:rPr>
              <a:t>!</a:t>
            </a: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96218814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When we do not have God’s priorities, </a:t>
            </a:r>
            <a:r>
              <a:rPr lang="en-US" altLang="en-US" i="1" u="sng" dirty="0">
                <a:effectLst>
                  <a:outerShdw blurRad="38100" dist="38100" dir="2700000" algn="tl">
                    <a:srgbClr val="000000"/>
                  </a:outerShdw>
                </a:effectLst>
              </a:rPr>
              <a:t>we are miserable</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(Mal 1:13)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01062677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Malachi 1:13</a:t>
            </a:r>
            <a:r>
              <a:rPr lang="en-US" altLang="en-US" dirty="0">
                <a:effectLst>
                  <a:outerShdw blurRad="38100" dist="38100" dir="2700000" algn="tl">
                    <a:srgbClr val="000000"/>
                  </a:outerShdw>
                </a:effectLst>
              </a:rPr>
              <a:t>  - You also say, 'Oh, </a:t>
            </a:r>
            <a:r>
              <a:rPr lang="en-US" altLang="en-US" u="sng" dirty="0">
                <a:effectLst>
                  <a:outerShdw blurRad="38100" dist="38100" dir="2700000" algn="tl">
                    <a:srgbClr val="000000"/>
                  </a:outerShdw>
                </a:effectLst>
              </a:rPr>
              <a:t>what a weariness</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you sneer at it</a:t>
            </a:r>
            <a:r>
              <a:rPr lang="en-US" altLang="en-US" dirty="0">
                <a:effectLst>
                  <a:outerShdw blurRad="38100" dist="38100" dir="2700000" algn="tl">
                    <a:srgbClr val="000000"/>
                  </a:outerShdw>
                </a:effectLst>
              </a:rPr>
              <a:t>," Says the LORD of hosts. "And you bring the stolen, the lame, and the sick; Thus you bring an offering! Should I accept this from your hand?" Says the LORD.</a:t>
            </a:r>
          </a:p>
        </p:txBody>
      </p:sp>
    </p:spTree>
    <p:extLst>
      <p:ext uri="{BB962C8B-B14F-4D97-AF65-F5344CB8AC3E}">
        <p14:creationId xmlns:p14="http://schemas.microsoft.com/office/powerpoint/2010/main" val="98319799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There are things that </a:t>
            </a:r>
            <a:r>
              <a:rPr lang="en-US" altLang="en-US" i="1" u="sng" dirty="0">
                <a:effectLst>
                  <a:outerShdw blurRad="38100" dist="38100" dir="2700000" algn="tl">
                    <a:srgbClr val="000000"/>
                  </a:outerShdw>
                </a:effectLst>
              </a:rPr>
              <a:t>others are zealous about</a:t>
            </a:r>
            <a:r>
              <a:rPr lang="en-US" altLang="en-US" dirty="0">
                <a:effectLst>
                  <a:outerShdw blurRad="38100" dist="38100" dir="2700000" algn="tl">
                    <a:srgbClr val="000000"/>
                  </a:outerShdw>
                </a:effectLst>
              </a:rPr>
              <a:t> that I strongly dislike. (Ex. Running)</a:t>
            </a:r>
          </a:p>
          <a:p>
            <a:r>
              <a:rPr lang="en-US" altLang="en-US" dirty="0">
                <a:effectLst>
                  <a:outerShdw blurRad="38100" dist="38100" dir="2700000" algn="tl">
                    <a:srgbClr val="000000"/>
                  </a:outerShdw>
                </a:effectLst>
              </a:rPr>
              <a:t>The heart of the hypocrite </a:t>
            </a:r>
            <a:r>
              <a:rPr lang="en-US" altLang="en-US" i="1" u="sng" dirty="0">
                <a:effectLst>
                  <a:outerShdw blurRad="38100" dist="38100" dir="2700000" algn="tl">
                    <a:srgbClr val="000000"/>
                  </a:outerShdw>
                </a:effectLst>
              </a:rPr>
              <a:t>pretends to love God</a:t>
            </a:r>
            <a:r>
              <a:rPr lang="en-US" altLang="en-US" dirty="0">
                <a:effectLst>
                  <a:outerShdw blurRad="38100" dist="38100" dir="2700000" algn="tl">
                    <a:srgbClr val="000000"/>
                  </a:outerShdw>
                </a:effectLst>
              </a:rPr>
              <a:t> when they really love self! </a:t>
            </a:r>
            <a:r>
              <a:rPr lang="en-US" altLang="en-US" b="1" dirty="0">
                <a:effectLst>
                  <a:outerShdw blurRad="38100" dist="38100" dir="2700000" algn="tl">
                    <a:srgbClr val="000000"/>
                  </a:outerShdw>
                </a:effectLst>
              </a:rPr>
              <a:t>(Mt 6:2, 5)</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49928291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Matthew 6:2</a:t>
            </a:r>
            <a:r>
              <a:rPr lang="en-US" altLang="en-US" dirty="0">
                <a:effectLst>
                  <a:outerShdw blurRad="38100" dist="38100" dir="2700000" algn="tl">
                    <a:srgbClr val="000000"/>
                  </a:outerShdw>
                </a:effectLst>
              </a:rPr>
              <a:t> - "Therefore, when you do a charitable deed, do not sound a trumpet before you </a:t>
            </a:r>
            <a:r>
              <a:rPr lang="en-US" altLang="en-US" u="sng" dirty="0">
                <a:effectLst>
                  <a:outerShdw blurRad="38100" dist="38100" dir="2700000" algn="tl">
                    <a:srgbClr val="000000"/>
                  </a:outerShdw>
                </a:effectLst>
              </a:rPr>
              <a:t>as the hypocrites do</a:t>
            </a:r>
            <a:r>
              <a:rPr lang="en-US" altLang="en-US" dirty="0">
                <a:effectLst>
                  <a:outerShdw blurRad="38100" dist="38100" dir="2700000" algn="tl">
                    <a:srgbClr val="000000"/>
                  </a:outerShdw>
                </a:effectLst>
              </a:rPr>
              <a:t> in the synagogues and in the streets, that </a:t>
            </a:r>
            <a:r>
              <a:rPr lang="en-US" altLang="en-US" u="sng" dirty="0">
                <a:effectLst>
                  <a:outerShdw blurRad="38100" dist="38100" dir="2700000" algn="tl">
                    <a:srgbClr val="000000"/>
                  </a:outerShdw>
                </a:effectLst>
              </a:rPr>
              <a:t>they may have glory from men</a:t>
            </a:r>
            <a:r>
              <a:rPr lang="en-US" altLang="en-US" dirty="0">
                <a:effectLst>
                  <a:outerShdw blurRad="38100" dist="38100" dir="2700000" algn="tl">
                    <a:srgbClr val="000000"/>
                  </a:outerShdw>
                </a:effectLst>
              </a:rPr>
              <a:t>. Assuredly, I say to you, </a:t>
            </a:r>
            <a:r>
              <a:rPr lang="en-US" altLang="en-US" u="sng" dirty="0">
                <a:effectLst>
                  <a:outerShdw blurRad="38100" dist="38100" dir="2700000" algn="tl">
                    <a:srgbClr val="000000"/>
                  </a:outerShdw>
                </a:effectLst>
              </a:rPr>
              <a:t>they have their reward</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424444486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Hypocrites often have a religious zeal but it is poisonous and </a:t>
            </a:r>
            <a:r>
              <a:rPr lang="en-US" altLang="en-US" i="1" u="sng" dirty="0">
                <a:effectLst>
                  <a:outerShdw blurRad="38100" dist="38100" dir="2700000" algn="tl">
                    <a:srgbClr val="000000"/>
                  </a:outerShdw>
                </a:effectLst>
              </a:rPr>
              <a:t>treats people as                discardable</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(Lk 13:14-16; Mt 23:14-15)</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04309621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13:14-16</a:t>
            </a:r>
            <a:r>
              <a:rPr lang="en-US" altLang="en-US" dirty="0">
                <a:effectLst>
                  <a:outerShdw blurRad="38100" dist="38100" dir="2700000" algn="tl">
                    <a:srgbClr val="000000"/>
                  </a:outerShdw>
                </a:effectLst>
              </a:rPr>
              <a:t> - But the ruler of the synagogue </a:t>
            </a:r>
            <a:r>
              <a:rPr lang="en-US" altLang="en-US" u="sng" dirty="0">
                <a:effectLst>
                  <a:outerShdw blurRad="38100" dist="38100" dir="2700000" algn="tl">
                    <a:srgbClr val="000000"/>
                  </a:outerShdw>
                </a:effectLst>
              </a:rPr>
              <a:t>answered with indignation</a:t>
            </a:r>
            <a:r>
              <a:rPr lang="en-US" altLang="en-US" dirty="0">
                <a:effectLst>
                  <a:outerShdw blurRad="38100" dist="38100" dir="2700000" algn="tl">
                    <a:srgbClr val="000000"/>
                  </a:outerShdw>
                </a:effectLst>
              </a:rPr>
              <a:t>, because Jesus had healed on the Sabbath; and he said to the crowd, "There are six days on which men ought to work; therefore come and </a:t>
            </a:r>
            <a:r>
              <a:rPr lang="en-US" altLang="en-US" u="sng" dirty="0">
                <a:effectLst>
                  <a:outerShdw blurRad="38100" dist="38100" dir="2700000" algn="tl">
                    <a:srgbClr val="000000"/>
                  </a:outerShdw>
                </a:effectLst>
              </a:rPr>
              <a:t>be healed on them</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not on the Sabbath day</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318080228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15 The Lord then answered him and said, "</a:t>
            </a:r>
            <a:r>
              <a:rPr lang="en-US" altLang="en-US" u="sng" dirty="0">
                <a:effectLst>
                  <a:outerShdw blurRad="38100" dist="38100" dir="2700000" algn="tl">
                    <a:srgbClr val="000000"/>
                  </a:outerShdw>
                </a:effectLst>
              </a:rPr>
              <a:t>Hypocrite</a:t>
            </a:r>
            <a:r>
              <a:rPr lang="en-US" altLang="en-US" dirty="0">
                <a:effectLst>
                  <a:outerShdw blurRad="38100" dist="38100" dir="2700000" algn="tl">
                    <a:srgbClr val="000000"/>
                  </a:outerShdw>
                </a:effectLst>
              </a:rPr>
              <a:t>! Does not each one of you on the Sabbath loose his ox or donkey from the stall, and lead it away to water it?  16 "So ought not this woman, being </a:t>
            </a:r>
            <a:r>
              <a:rPr lang="en-US" altLang="en-US" u="sng" dirty="0">
                <a:effectLst>
                  <a:outerShdw blurRad="38100" dist="38100" dir="2700000" algn="tl">
                    <a:srgbClr val="000000"/>
                  </a:outerShdw>
                </a:effectLst>
              </a:rPr>
              <a:t>a daughter of Abraham, whom Satan has bound</a:t>
            </a:r>
            <a:r>
              <a:rPr lang="en-US" altLang="en-US" dirty="0">
                <a:effectLst>
                  <a:outerShdw blurRad="38100" dist="38100" dir="2700000" algn="tl">
                    <a:srgbClr val="000000"/>
                  </a:outerShdw>
                </a:effectLst>
              </a:rPr>
              <a:t> -- think of it -- for eighteen years, </a:t>
            </a:r>
            <a:r>
              <a:rPr lang="en-US" altLang="en-US" u="sng" dirty="0">
                <a:effectLst>
                  <a:outerShdw blurRad="38100" dist="38100" dir="2700000" algn="tl">
                    <a:srgbClr val="000000"/>
                  </a:outerShdw>
                </a:effectLst>
              </a:rPr>
              <a:t>be loosed from this bond on the Sabbath</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91761195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Matthew 23:14-15</a:t>
            </a:r>
            <a:r>
              <a:rPr lang="en-US" altLang="en-US" dirty="0">
                <a:effectLst>
                  <a:outerShdw blurRad="38100" dist="38100" dir="2700000" algn="tl">
                    <a:srgbClr val="000000"/>
                  </a:outerShdw>
                </a:effectLst>
              </a:rPr>
              <a:t> - "Woe to you, scribes and Pharisees, hypocrites! For you </a:t>
            </a:r>
            <a:r>
              <a:rPr lang="en-US" altLang="en-US" u="sng" dirty="0">
                <a:effectLst>
                  <a:outerShdw blurRad="38100" dist="38100" dir="2700000" algn="tl">
                    <a:srgbClr val="000000"/>
                  </a:outerShdw>
                </a:effectLst>
              </a:rPr>
              <a:t>devour widows' houses</a:t>
            </a:r>
            <a:r>
              <a:rPr lang="en-US" altLang="en-US" dirty="0">
                <a:effectLst>
                  <a:outerShdw blurRad="38100" dist="38100" dir="2700000" algn="tl">
                    <a:srgbClr val="000000"/>
                  </a:outerShdw>
                </a:effectLst>
              </a:rPr>
              <a:t>, and for </a:t>
            </a:r>
            <a:r>
              <a:rPr lang="en-US" altLang="en-US" u="sng" dirty="0">
                <a:effectLst>
                  <a:outerShdw blurRad="38100" dist="38100" dir="2700000" algn="tl">
                    <a:srgbClr val="000000"/>
                  </a:outerShdw>
                </a:effectLst>
              </a:rPr>
              <a:t>a pretense make long prayers</a:t>
            </a:r>
            <a:r>
              <a:rPr lang="en-US" altLang="en-US" dirty="0">
                <a:effectLst>
                  <a:outerShdw blurRad="38100" dist="38100" dir="2700000" algn="tl">
                    <a:srgbClr val="000000"/>
                  </a:outerShdw>
                </a:effectLst>
              </a:rPr>
              <a:t>. Therefore you will receive greater condemnation.  15 "Woe to you, scribes and Pharisees, hypocrites! For you travel land and sea to win one proselyte, and when he is won, you </a:t>
            </a:r>
            <a:r>
              <a:rPr lang="en-US" altLang="en-US" u="sng" dirty="0">
                <a:effectLst>
                  <a:outerShdw blurRad="38100" dist="38100" dir="2700000" algn="tl">
                    <a:srgbClr val="000000"/>
                  </a:outerShdw>
                </a:effectLst>
              </a:rPr>
              <a:t>make him twice as much a son of hell as yourselves</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103774472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Great </a:t>
            </a:r>
            <a:r>
              <a:rPr lang="en-US" altLang="en-US" i="1" u="sng" dirty="0">
                <a:effectLst>
                  <a:outerShdw blurRad="38100" dist="38100" dir="2700000" algn="tl">
                    <a:srgbClr val="000000"/>
                  </a:outerShdw>
                </a:effectLst>
              </a:rPr>
              <a:t>power and peace</a:t>
            </a:r>
            <a:r>
              <a:rPr lang="en-US" altLang="en-US" dirty="0">
                <a:effectLst>
                  <a:outerShdw blurRad="38100" dist="38100" dir="2700000" algn="tl">
                    <a:srgbClr val="000000"/>
                  </a:outerShdw>
                </a:effectLst>
              </a:rPr>
              <a:t> is found in true zeal! </a:t>
            </a:r>
            <a:r>
              <a:rPr lang="en-US" altLang="en-US" b="1" dirty="0">
                <a:effectLst>
                  <a:outerShdw blurRad="38100" dist="38100" dir="2700000" algn="tl">
                    <a:srgbClr val="000000"/>
                  </a:outerShdw>
                </a:effectLst>
              </a:rPr>
              <a:t>(Titus 2:11-14)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22220432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Titus 2:11-14</a:t>
            </a:r>
            <a:r>
              <a:rPr lang="en-US" altLang="en-US" dirty="0">
                <a:effectLst>
                  <a:outerShdw blurRad="38100" dist="38100" dir="2700000" algn="tl">
                    <a:srgbClr val="000000"/>
                  </a:outerShdw>
                </a:effectLst>
              </a:rPr>
              <a:t> - For </a:t>
            </a:r>
            <a:r>
              <a:rPr lang="en-US" altLang="en-US" u="sng" dirty="0">
                <a:effectLst>
                  <a:outerShdw blurRad="38100" dist="38100" dir="2700000" algn="tl">
                    <a:srgbClr val="000000"/>
                  </a:outerShdw>
                </a:effectLst>
              </a:rPr>
              <a:t>the grace of God</a:t>
            </a:r>
            <a:r>
              <a:rPr lang="en-US" altLang="en-US" dirty="0">
                <a:effectLst>
                  <a:outerShdw blurRad="38100" dist="38100" dir="2700000" algn="tl">
                    <a:srgbClr val="000000"/>
                  </a:outerShdw>
                </a:effectLst>
              </a:rPr>
              <a:t> that brings salvation has appeared to all men,  12 </a:t>
            </a:r>
            <a:r>
              <a:rPr lang="en-US" altLang="en-US" u="sng" dirty="0">
                <a:effectLst>
                  <a:outerShdw blurRad="38100" dist="38100" dir="2700000" algn="tl">
                    <a:srgbClr val="000000"/>
                  </a:outerShdw>
                </a:effectLst>
              </a:rPr>
              <a:t>teaching us</a:t>
            </a:r>
            <a:r>
              <a:rPr lang="en-US" altLang="en-US" dirty="0">
                <a:effectLst>
                  <a:outerShdw blurRad="38100" dist="38100" dir="2700000" algn="tl">
                    <a:srgbClr val="000000"/>
                  </a:outerShdw>
                </a:effectLst>
              </a:rPr>
              <a:t> … looking for the blessed hope and glorious appearing of our great God and Savior Jesus Christ,  14 who gave Himself for us, that He might redeem us from every lawless deed and purify for Himself His own special people, </a:t>
            </a:r>
            <a:r>
              <a:rPr lang="en-US" altLang="en-US" u="sng" dirty="0">
                <a:effectLst>
                  <a:outerShdw blurRad="38100" dist="38100" dir="2700000" algn="tl">
                    <a:srgbClr val="000000"/>
                  </a:outerShdw>
                </a:effectLst>
              </a:rPr>
              <a:t>zealous for good works</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197945062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At times when I am troubled, I can go outside and see God’s creation! My mind is </a:t>
            </a:r>
            <a:r>
              <a:rPr lang="en-US" altLang="en-US" i="1" u="sng" dirty="0">
                <a:effectLst>
                  <a:outerShdw blurRad="38100" dist="38100" dir="2700000" algn="tl">
                    <a:srgbClr val="000000"/>
                  </a:outerShdw>
                </a:effectLst>
              </a:rPr>
              <a:t>renewed and redirected</a:t>
            </a:r>
            <a:r>
              <a:rPr lang="en-US" altLang="en-US" dirty="0">
                <a:effectLst>
                  <a:outerShdw blurRad="38100" dist="38100" dir="2700000" algn="tl">
                    <a:srgbClr val="000000"/>
                  </a:outerShdw>
                </a:effectLst>
              </a:rPr>
              <a:t>! Joy and strength comes in knowing what really matters!</a:t>
            </a:r>
          </a:p>
          <a:p>
            <a:r>
              <a:rPr lang="en-US" altLang="en-US" dirty="0">
                <a:effectLst>
                  <a:outerShdw blurRad="38100" dist="38100" dir="2700000" algn="tl">
                    <a:srgbClr val="000000"/>
                  </a:outerShdw>
                </a:effectLst>
              </a:rPr>
              <a:t>God’s </a:t>
            </a:r>
            <a:r>
              <a:rPr lang="en-US" altLang="en-US" i="1" u="sng" dirty="0">
                <a:effectLst>
                  <a:outerShdw blurRad="38100" dist="38100" dir="2700000" algn="tl">
                    <a:srgbClr val="000000"/>
                  </a:outerShdw>
                </a:effectLst>
              </a:rPr>
              <a:t>grace and care are at the center of this zeal</a:t>
            </a:r>
            <a:r>
              <a:rPr lang="en-US" altLang="en-US" dirty="0">
                <a:effectLst>
                  <a:outerShdw blurRad="38100" dist="38100" dir="2700000" algn="tl">
                    <a:srgbClr val="000000"/>
                  </a:outerShdw>
                </a:effectLst>
              </a:rPr>
              <a:t>. It takes us out of self and into                looking after and serving others.</a:t>
            </a:r>
          </a:p>
        </p:txBody>
      </p:sp>
    </p:spTree>
    <p:extLst>
      <p:ext uri="{BB962C8B-B14F-4D97-AF65-F5344CB8AC3E}">
        <p14:creationId xmlns:p14="http://schemas.microsoft.com/office/powerpoint/2010/main" val="47926919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True zeal </a:t>
            </a:r>
            <a:r>
              <a:rPr lang="en-US" altLang="en-US" i="1" u="sng" dirty="0">
                <a:effectLst>
                  <a:outerShdw blurRad="38100" dist="38100" dir="2700000" algn="tl">
                    <a:srgbClr val="000000"/>
                  </a:outerShdw>
                </a:effectLst>
              </a:rPr>
              <a:t>loves teaching and evangelism</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(Lk 15:7)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4899355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15:7</a:t>
            </a:r>
            <a:r>
              <a:rPr lang="en-US" altLang="en-US" dirty="0">
                <a:effectLst>
                  <a:outerShdw blurRad="38100" dist="38100" dir="2700000" algn="tl">
                    <a:srgbClr val="000000"/>
                  </a:outerShdw>
                </a:effectLst>
              </a:rPr>
              <a:t>  - "I say to you that likewise there will be </a:t>
            </a:r>
            <a:r>
              <a:rPr lang="en-US" altLang="en-US" u="sng" dirty="0">
                <a:effectLst>
                  <a:outerShdw blurRad="38100" dist="38100" dir="2700000" algn="tl">
                    <a:srgbClr val="000000"/>
                  </a:outerShdw>
                </a:effectLst>
              </a:rPr>
              <a:t>more joy in heaven</a:t>
            </a:r>
            <a:r>
              <a:rPr lang="en-US" altLang="en-US" dirty="0">
                <a:effectLst>
                  <a:outerShdw blurRad="38100" dist="38100" dir="2700000" algn="tl">
                    <a:srgbClr val="000000"/>
                  </a:outerShdw>
                </a:effectLst>
              </a:rPr>
              <a:t> over one sinner who repents than over ninety-nine just persons who need no repentance.</a:t>
            </a:r>
          </a:p>
        </p:txBody>
      </p:sp>
    </p:spTree>
    <p:extLst>
      <p:ext uri="{BB962C8B-B14F-4D97-AF65-F5344CB8AC3E}">
        <p14:creationId xmlns:p14="http://schemas.microsoft.com/office/powerpoint/2010/main" val="367835823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How does this purpose with zeal </a:t>
            </a:r>
            <a:r>
              <a:rPr lang="en-US" altLang="en-US" i="1" u="sng" dirty="0">
                <a:effectLst>
                  <a:outerShdw blurRad="38100" dist="38100" dir="2700000" algn="tl">
                    <a:srgbClr val="000000"/>
                  </a:outerShdw>
                </a:effectLst>
              </a:rPr>
              <a:t>respond to threats and suffering</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(Lk 6:22-23)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86781854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6:22-23</a:t>
            </a:r>
            <a:r>
              <a:rPr lang="en-US" altLang="en-US" dirty="0">
                <a:effectLst>
                  <a:outerShdw blurRad="38100" dist="38100" dir="2700000" algn="tl">
                    <a:srgbClr val="000000"/>
                  </a:outerShdw>
                </a:effectLst>
              </a:rPr>
              <a:t>  - Blessed are you </a:t>
            </a:r>
            <a:r>
              <a:rPr lang="en-US" altLang="en-US" u="sng" dirty="0">
                <a:effectLst>
                  <a:outerShdw blurRad="38100" dist="38100" dir="2700000" algn="tl">
                    <a:srgbClr val="000000"/>
                  </a:outerShdw>
                </a:effectLst>
              </a:rPr>
              <a:t>when men hate you</a:t>
            </a:r>
            <a:r>
              <a:rPr lang="en-US" altLang="en-US" dirty="0">
                <a:effectLst>
                  <a:outerShdw blurRad="38100" dist="38100" dir="2700000" algn="tl">
                    <a:srgbClr val="000000"/>
                  </a:outerShdw>
                </a:effectLst>
              </a:rPr>
              <a:t>, And when </a:t>
            </a:r>
            <a:r>
              <a:rPr lang="en-US" altLang="en-US" u="sng" dirty="0">
                <a:effectLst>
                  <a:outerShdw blurRad="38100" dist="38100" dir="2700000" algn="tl">
                    <a:srgbClr val="000000"/>
                  </a:outerShdw>
                </a:effectLst>
              </a:rPr>
              <a:t>they exclude you</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And revile you</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cast out your name as evil</a:t>
            </a:r>
            <a:r>
              <a:rPr lang="en-US" altLang="en-US" dirty="0">
                <a:effectLst>
                  <a:outerShdw blurRad="38100" dist="38100" dir="2700000" algn="tl">
                    <a:srgbClr val="000000"/>
                  </a:outerShdw>
                </a:effectLst>
              </a:rPr>
              <a:t>, For </a:t>
            </a:r>
            <a:r>
              <a:rPr lang="en-US" altLang="en-US" u="sng" dirty="0">
                <a:effectLst>
                  <a:outerShdw blurRad="38100" dist="38100" dir="2700000" algn="tl">
                    <a:srgbClr val="000000"/>
                  </a:outerShdw>
                </a:effectLst>
              </a:rPr>
              <a:t>the Son of Man's sake</a:t>
            </a:r>
            <a:r>
              <a:rPr lang="en-US" altLang="en-US" dirty="0">
                <a:effectLst>
                  <a:outerShdw blurRad="38100" dist="38100" dir="2700000" algn="tl">
                    <a:srgbClr val="000000"/>
                  </a:outerShdw>
                </a:effectLst>
              </a:rPr>
              <a:t>.  23 </a:t>
            </a:r>
            <a:r>
              <a:rPr lang="en-US" altLang="en-US" u="sng" dirty="0">
                <a:effectLst>
                  <a:outerShdw blurRad="38100" dist="38100" dir="2700000" algn="tl">
                    <a:srgbClr val="000000"/>
                  </a:outerShdw>
                </a:effectLst>
              </a:rPr>
              <a:t>Rejoice in that day and leap for joy</a:t>
            </a:r>
            <a:r>
              <a:rPr lang="en-US" altLang="en-US" dirty="0">
                <a:effectLst>
                  <a:outerShdw blurRad="38100" dist="38100" dir="2700000" algn="tl">
                    <a:srgbClr val="000000"/>
                  </a:outerShdw>
                </a:effectLst>
              </a:rPr>
              <a:t>! For indeed your reward is great in heaven, For in like manner their fathers did to the prophets.</a:t>
            </a:r>
          </a:p>
        </p:txBody>
      </p:sp>
    </p:spTree>
    <p:extLst>
      <p:ext uri="{BB962C8B-B14F-4D97-AF65-F5344CB8AC3E}">
        <p14:creationId xmlns:p14="http://schemas.microsoft.com/office/powerpoint/2010/main" val="200926229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When our thoughts are where they should be, </a:t>
            </a:r>
            <a:r>
              <a:rPr lang="en-US" altLang="en-US" i="1" u="sng" dirty="0">
                <a:effectLst>
                  <a:outerShdw blurRad="38100" dist="38100" dir="2700000" algn="tl">
                    <a:srgbClr val="000000"/>
                  </a:outerShdw>
                </a:effectLst>
              </a:rPr>
              <a:t>we will not be sidelined by bitterness</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Jesus went to the cross and stayed on the cross because </a:t>
            </a:r>
            <a:r>
              <a:rPr lang="en-US" altLang="en-US" i="1" u="sng" dirty="0">
                <a:effectLst>
                  <a:outerShdw blurRad="38100" dist="38100" dir="2700000" algn="tl">
                    <a:srgbClr val="000000"/>
                  </a:outerShdw>
                </a:effectLst>
              </a:rPr>
              <a:t>he stayed within God’s                purpose</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(Lk 9:51-53, Jn 11:16; Lk 23:34)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71712308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9:51-53</a:t>
            </a:r>
            <a:r>
              <a:rPr lang="en-US" altLang="en-US" dirty="0">
                <a:effectLst>
                  <a:outerShdw blurRad="38100" dist="38100" dir="2700000" algn="tl">
                    <a:srgbClr val="000000"/>
                  </a:outerShdw>
                </a:effectLst>
              </a:rPr>
              <a:t>  - Now it came to pass, when the time had come for Him to be received up, that He </a:t>
            </a:r>
            <a:r>
              <a:rPr lang="en-US" altLang="en-US" u="sng" dirty="0">
                <a:effectLst>
                  <a:outerShdw blurRad="38100" dist="38100" dir="2700000" algn="tl">
                    <a:srgbClr val="000000"/>
                  </a:outerShdw>
                </a:effectLst>
              </a:rPr>
              <a:t>steadfastly set His face</a:t>
            </a:r>
            <a:r>
              <a:rPr lang="en-US" altLang="en-US" dirty="0">
                <a:effectLst>
                  <a:outerShdw blurRad="38100" dist="38100" dir="2700000" algn="tl">
                    <a:srgbClr val="000000"/>
                  </a:outerShdw>
                </a:effectLst>
              </a:rPr>
              <a:t> to go to Jerusalem,  52 and sent messengers before His face. And as they went, they entered a village of the Samaritans, to prepare for Him.  53 But they did not receive Him, because </a:t>
            </a:r>
            <a:r>
              <a:rPr lang="en-US" altLang="en-US" u="sng" dirty="0">
                <a:effectLst>
                  <a:outerShdw blurRad="38100" dist="38100" dir="2700000" algn="tl">
                    <a:srgbClr val="000000"/>
                  </a:outerShdw>
                </a:effectLst>
              </a:rPr>
              <a:t>His face was set for the journey to Jerusalem</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93845204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John 11:16</a:t>
            </a:r>
            <a:r>
              <a:rPr lang="en-US" altLang="en-US" dirty="0">
                <a:effectLst>
                  <a:outerShdw blurRad="38100" dist="38100" dir="2700000" algn="tl">
                    <a:srgbClr val="000000"/>
                  </a:outerShdw>
                </a:effectLst>
              </a:rPr>
              <a:t>  - Then Thomas, who is called the Twin, said to his fellow disciples, "Let us also go, </a:t>
            </a:r>
            <a:r>
              <a:rPr lang="en-US" altLang="en-US" u="sng" dirty="0">
                <a:effectLst>
                  <a:outerShdw blurRad="38100" dist="38100" dir="2700000" algn="tl">
                    <a:srgbClr val="000000"/>
                  </a:outerShdw>
                </a:effectLst>
              </a:rPr>
              <a:t>that we may die with Him</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94972337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23:34</a:t>
            </a:r>
            <a:r>
              <a:rPr lang="en-US" altLang="en-US" dirty="0">
                <a:effectLst>
                  <a:outerShdw blurRad="38100" dist="38100" dir="2700000" algn="tl">
                    <a:srgbClr val="000000"/>
                  </a:outerShdw>
                </a:effectLst>
              </a:rPr>
              <a:t>  - Then Jesus said, "</a:t>
            </a:r>
            <a:r>
              <a:rPr lang="en-US" altLang="en-US" u="sng" dirty="0">
                <a:effectLst>
                  <a:outerShdw blurRad="38100" dist="38100" dir="2700000" algn="tl">
                    <a:srgbClr val="000000"/>
                  </a:outerShdw>
                </a:effectLst>
              </a:rPr>
              <a:t>Father, forgive them</a:t>
            </a:r>
            <a:r>
              <a:rPr lang="en-US" altLang="en-US" dirty="0">
                <a:effectLst>
                  <a:outerShdw blurRad="38100" dist="38100" dir="2700000" algn="tl">
                    <a:srgbClr val="000000"/>
                  </a:outerShdw>
                </a:effectLst>
              </a:rPr>
              <a:t>, for they do not know what they do." And they divided His garments and cast lots.</a:t>
            </a:r>
          </a:p>
        </p:txBody>
      </p:sp>
    </p:spTree>
    <p:extLst>
      <p:ext uri="{BB962C8B-B14F-4D97-AF65-F5344CB8AC3E}">
        <p14:creationId xmlns:p14="http://schemas.microsoft.com/office/powerpoint/2010/main" val="244785220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How long are we sidelined </a:t>
            </a:r>
            <a:r>
              <a:rPr lang="en-US" altLang="en-US" i="1" u="sng" dirty="0">
                <a:effectLst>
                  <a:outerShdw blurRad="38100" dist="38100" dir="2700000" algn="tl">
                    <a:srgbClr val="000000"/>
                  </a:outerShdw>
                </a:effectLst>
              </a:rPr>
              <a:t>by things that do not matter</a:t>
            </a:r>
            <a:r>
              <a:rPr lang="en-US" altLang="en-US" dirty="0">
                <a:effectLst>
                  <a:outerShdw blurRad="38100" dist="38100" dir="2700000" algn="tl">
                    <a:srgbClr val="000000"/>
                  </a:outerShdw>
                </a:effectLst>
              </a:rPr>
              <a:t>? We need to have new                priorities emerge!</a:t>
            </a:r>
          </a:p>
          <a:p>
            <a:endParaRPr lang="en-US" altLang="en-US" dirty="0">
              <a:effectLst>
                <a:outerShdw blurRad="38100" dist="38100" dir="2700000" algn="tl">
                  <a:srgbClr val="000000"/>
                </a:outerShdw>
              </a:effectLst>
            </a:endParaRP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88428164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A clear commitment to God’s priorities brings purpose with zeal</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If we have drifted then we must rebuild God’s thoughts in our lives. It is in this sense that priorities must “emerge.” </a:t>
            </a:r>
            <a:br>
              <a:rPr lang="en-US" altLang="en-US" dirty="0">
                <a:effectLst>
                  <a:outerShdw blurRad="38100" dist="38100" dir="2700000" algn="tl">
                    <a:srgbClr val="000000"/>
                  </a:outerShdw>
                </a:effectLst>
              </a:rPr>
            </a:br>
            <a:r>
              <a:rPr lang="en-US" altLang="en-US" dirty="0">
                <a:effectLst>
                  <a:outerShdw blurRad="38100" dist="38100" dir="2700000" algn="tl">
                    <a:srgbClr val="000000"/>
                  </a:outerShdw>
                </a:effectLst>
              </a:rPr>
              <a:t>(Heb 2:1)</a:t>
            </a:r>
          </a:p>
          <a:p>
            <a:endParaRPr lang="en-US" altLang="en-US" dirty="0">
              <a:effectLst>
                <a:outerShdw blurRad="38100" dist="38100" dir="2700000" algn="tl">
                  <a:srgbClr val="000000"/>
                </a:outerShdw>
              </a:effectLst>
            </a:endParaRP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154181954"/>
      </p:ext>
    </p:extLst>
  </p:cSld>
  <p:clrMapOvr>
    <a:masterClrMapping/>
  </p:clrMapOvr>
  <p:transition>
    <p:pull dir="rd"/>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Hebrews 2:1</a:t>
            </a:r>
            <a:r>
              <a:rPr lang="en-US" altLang="en-US" dirty="0">
                <a:effectLst>
                  <a:outerShdw blurRad="38100" dist="38100" dir="2700000" algn="tl">
                    <a:srgbClr val="000000"/>
                  </a:outerShdw>
                </a:effectLst>
              </a:rPr>
              <a:t> - Therefore we must give the </a:t>
            </a:r>
            <a:r>
              <a:rPr lang="en-US" altLang="en-US" u="sng" dirty="0">
                <a:effectLst>
                  <a:outerShdw blurRad="38100" dist="38100" dir="2700000" algn="tl">
                    <a:srgbClr val="000000"/>
                  </a:outerShdw>
                </a:effectLst>
              </a:rPr>
              <a:t>more earnest heed</a:t>
            </a:r>
            <a:r>
              <a:rPr lang="en-US" altLang="en-US" dirty="0">
                <a:effectLst>
                  <a:outerShdw blurRad="38100" dist="38100" dir="2700000" algn="tl">
                    <a:srgbClr val="000000"/>
                  </a:outerShdw>
                </a:effectLst>
              </a:rPr>
              <a:t> to the things we have heard, lest we drift away.</a:t>
            </a:r>
          </a:p>
        </p:txBody>
      </p:sp>
    </p:spTree>
    <p:extLst>
      <p:ext uri="{BB962C8B-B14F-4D97-AF65-F5344CB8AC3E}">
        <p14:creationId xmlns:p14="http://schemas.microsoft.com/office/powerpoint/2010/main" val="829418269"/>
      </p:ext>
    </p:extLst>
  </p:cSld>
  <p:clrMapOvr>
    <a:masterClrMapping/>
  </p:clrMapOvr>
  <p:transition>
    <p:pull dir="rd"/>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i="1" u="sng" dirty="0">
                <a:effectLst>
                  <a:outerShdw blurRad="38100" dist="38100" dir="2700000" algn="tl">
                    <a:srgbClr val="000000"/>
                  </a:outerShdw>
                </a:effectLst>
              </a:rPr>
              <a:t>How do we</a:t>
            </a:r>
            <a:r>
              <a:rPr lang="en-US" altLang="en-US" dirty="0">
                <a:effectLst>
                  <a:outerShdw blurRad="38100" dist="38100" dir="2700000" algn="tl">
                    <a:srgbClr val="000000"/>
                  </a:outerShdw>
                </a:effectLst>
              </a:rPr>
              <a:t> “give more earnest heed to the things we have heard”?</a:t>
            </a:r>
          </a:p>
        </p:txBody>
      </p:sp>
    </p:spTree>
    <p:extLst>
      <p:ext uri="{BB962C8B-B14F-4D97-AF65-F5344CB8AC3E}">
        <p14:creationId xmlns:p14="http://schemas.microsoft.com/office/powerpoint/2010/main" val="70712480"/>
      </p:ext>
    </p:extLst>
  </p:cSld>
  <p:clrMapOvr>
    <a:masterClrMapping/>
  </p:clrMapOvr>
  <p:transition spd="med">
    <p:pull dir="d"/>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i="1" u="sng" dirty="0">
                <a:effectLst>
                  <a:outerShdw blurRad="38100" dist="38100" dir="2700000" algn="tl">
                    <a:srgbClr val="000000"/>
                  </a:outerShdw>
                </a:effectLst>
              </a:rPr>
              <a:t>How do we</a:t>
            </a:r>
            <a:r>
              <a:rPr lang="en-US" altLang="en-US" dirty="0">
                <a:effectLst>
                  <a:outerShdw blurRad="38100" dist="38100" dir="2700000" algn="tl">
                    <a:srgbClr val="000000"/>
                  </a:outerShdw>
                </a:effectLst>
              </a:rPr>
              <a:t> “give more earnest heed to the things we have heard”?</a:t>
            </a:r>
          </a:p>
          <a:p>
            <a:r>
              <a:rPr lang="en-US" altLang="en-US" dirty="0">
                <a:effectLst>
                  <a:outerShdw blurRad="38100" dist="38100" dir="2700000" algn="tl">
                    <a:srgbClr val="000000"/>
                  </a:outerShdw>
                </a:effectLst>
              </a:rPr>
              <a:t>What do we do </a:t>
            </a:r>
            <a:r>
              <a:rPr lang="en-US" altLang="en-US" i="1" u="sng" dirty="0">
                <a:effectLst>
                  <a:outerShdw blurRad="38100" dist="38100" dir="2700000" algn="tl">
                    <a:srgbClr val="000000"/>
                  </a:outerShdw>
                </a:effectLst>
              </a:rPr>
              <a:t>when we get serious</a:t>
            </a:r>
            <a:r>
              <a:rPr lang="en-US" altLang="en-US" dirty="0">
                <a:effectLst>
                  <a:outerShdw blurRad="38100" dist="38100" dir="2700000" algn="tl">
                    <a:srgbClr val="000000"/>
                  </a:outerShdw>
                </a:effectLst>
              </a:rPr>
              <a:t>? (Ex. Diet – “flatting the curve!”)</a:t>
            </a:r>
          </a:p>
        </p:txBody>
      </p:sp>
    </p:spTree>
    <p:extLst>
      <p:ext uri="{BB962C8B-B14F-4D97-AF65-F5344CB8AC3E}">
        <p14:creationId xmlns:p14="http://schemas.microsoft.com/office/powerpoint/2010/main" val="2333879994"/>
      </p:ext>
    </p:extLst>
  </p:cSld>
  <p:clrMapOvr>
    <a:masterClrMapping/>
  </p:clrMapOvr>
  <p:transition spd="med">
    <p:pull dir="d"/>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i="1" u="sng" dirty="0">
                <a:effectLst>
                  <a:outerShdw blurRad="38100" dist="38100" dir="2700000" algn="tl">
                    <a:srgbClr val="000000"/>
                  </a:outerShdw>
                </a:effectLst>
              </a:rPr>
              <a:t>How do we</a:t>
            </a:r>
            <a:r>
              <a:rPr lang="en-US" altLang="en-US" dirty="0">
                <a:effectLst>
                  <a:outerShdw blurRad="38100" dist="38100" dir="2700000" algn="tl">
                    <a:srgbClr val="000000"/>
                  </a:outerShdw>
                </a:effectLst>
              </a:rPr>
              <a:t> “give more earnest heed to the things we have heard”?</a:t>
            </a:r>
          </a:p>
          <a:p>
            <a:r>
              <a:rPr lang="en-US" altLang="en-US" dirty="0">
                <a:effectLst>
                  <a:outerShdw blurRad="38100" dist="38100" dir="2700000" algn="tl">
                    <a:srgbClr val="000000"/>
                  </a:outerShdw>
                </a:effectLst>
              </a:rPr>
              <a:t>What do we do </a:t>
            </a:r>
            <a:r>
              <a:rPr lang="en-US" altLang="en-US" i="1" u="sng" dirty="0">
                <a:effectLst>
                  <a:outerShdw blurRad="38100" dist="38100" dir="2700000" algn="tl">
                    <a:srgbClr val="000000"/>
                  </a:outerShdw>
                </a:effectLst>
              </a:rPr>
              <a:t>when we get serious</a:t>
            </a:r>
            <a:r>
              <a:rPr lang="en-US" altLang="en-US" dirty="0">
                <a:effectLst>
                  <a:outerShdw blurRad="38100" dist="38100" dir="2700000" algn="tl">
                    <a:srgbClr val="000000"/>
                  </a:outerShdw>
                </a:effectLst>
              </a:rPr>
              <a:t>? (Ex. Diet – “flatting the curve!”)</a:t>
            </a:r>
          </a:p>
          <a:p>
            <a:r>
              <a:rPr lang="en-US" altLang="en-US" dirty="0">
                <a:effectLst>
                  <a:outerShdw blurRad="38100" dist="38100" dir="2700000" algn="tl">
                    <a:srgbClr val="000000"/>
                  </a:outerShdw>
                </a:effectLst>
              </a:rPr>
              <a:t>Consider the example of Zacchaeus. </a:t>
            </a:r>
            <a:r>
              <a:rPr lang="en-US" altLang="en-US" b="1" dirty="0">
                <a:effectLst>
                  <a:outerShdw blurRad="38100" dist="38100" dir="2700000" algn="tl">
                    <a:srgbClr val="000000"/>
                  </a:outerShdw>
                </a:effectLst>
              </a:rPr>
              <a:t>(Luke 19:1-4)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005990594"/>
      </p:ext>
    </p:extLst>
  </p:cSld>
  <p:clrMapOvr>
    <a:masterClrMapping/>
  </p:clrMapOvr>
  <p:transition spd="med">
    <p:pull dir="d"/>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Zacchaeus was shocked </a:t>
            </a:r>
            <a:r>
              <a:rPr lang="en-US" altLang="en-US" i="1" u="sng" dirty="0">
                <a:effectLst>
                  <a:outerShdw blurRad="38100" dist="38100" dir="2700000" algn="tl">
                    <a:srgbClr val="000000"/>
                  </a:outerShdw>
                </a:effectLst>
              </a:rPr>
              <a:t>that Jesus was even interested in him</a:t>
            </a:r>
            <a:r>
              <a:rPr lang="en-US" altLang="en-US" dirty="0">
                <a:effectLst>
                  <a:outerShdw blurRad="38100" dist="38100" dir="2700000" algn="tl">
                    <a:srgbClr val="000000"/>
                  </a:outerShdw>
                </a:effectLst>
              </a:rPr>
              <a:t>. A true understanding of God’s grace can open the heart and crush our pride! </a:t>
            </a:r>
            <a:br>
              <a:rPr lang="en-US" altLang="en-US" dirty="0">
                <a:effectLst>
                  <a:outerShdw blurRad="38100" dist="38100" dir="2700000" algn="tl">
                    <a:srgbClr val="000000"/>
                  </a:outerShdw>
                </a:effectLst>
              </a:rPr>
            </a:br>
            <a:r>
              <a:rPr lang="en-US" altLang="en-US" b="1" dirty="0">
                <a:effectLst>
                  <a:outerShdw blurRad="38100" dist="38100" dir="2700000" algn="tl">
                    <a:srgbClr val="000000"/>
                  </a:outerShdw>
                </a:effectLst>
              </a:rPr>
              <a:t>(Luke 19:5-6)</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932226109"/>
      </p:ext>
    </p:extLst>
  </p:cSld>
  <p:clrMapOvr>
    <a:masterClrMapping/>
  </p:clrMapOvr>
  <p:transition>
    <p:pull dir="rd"/>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19:5-6</a:t>
            </a:r>
            <a:r>
              <a:rPr lang="en-US" altLang="en-US" dirty="0">
                <a:effectLst>
                  <a:outerShdw blurRad="38100" dist="38100" dir="2700000" algn="tl">
                    <a:srgbClr val="000000"/>
                  </a:outerShdw>
                </a:effectLst>
              </a:rPr>
              <a:t> - And when Jesus came to the place, He looked up and saw him, and said to him, "Zacchaeus, </a:t>
            </a:r>
            <a:r>
              <a:rPr lang="en-US" altLang="en-US" u="sng" dirty="0">
                <a:effectLst>
                  <a:outerShdw blurRad="38100" dist="38100" dir="2700000" algn="tl">
                    <a:srgbClr val="000000"/>
                  </a:outerShdw>
                </a:effectLst>
              </a:rPr>
              <a:t>make haste</a:t>
            </a:r>
            <a:r>
              <a:rPr lang="en-US" altLang="en-US" dirty="0">
                <a:effectLst>
                  <a:outerShdw blurRad="38100" dist="38100" dir="2700000" algn="tl">
                    <a:srgbClr val="000000"/>
                  </a:outerShdw>
                </a:effectLst>
              </a:rPr>
              <a:t> and come down, for today I must stay at your house."  6 So he made haste and came down, and </a:t>
            </a:r>
            <a:r>
              <a:rPr lang="en-US" altLang="en-US" u="sng" dirty="0">
                <a:effectLst>
                  <a:outerShdw blurRad="38100" dist="38100" dir="2700000" algn="tl">
                    <a:srgbClr val="000000"/>
                  </a:outerShdw>
                </a:effectLst>
              </a:rPr>
              <a:t>received Him joyfully</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1069017942"/>
      </p:ext>
    </p:extLst>
  </p:cSld>
  <p:clrMapOvr>
    <a:masterClrMapping/>
  </p:clrMapOvr>
  <p:transition>
    <p:pull dir="rd"/>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What did the Pharisees </a:t>
            </a:r>
            <a:r>
              <a:rPr lang="en-US" altLang="en-US" i="1" u="sng" dirty="0">
                <a:effectLst>
                  <a:outerShdw blurRad="38100" dist="38100" dir="2700000" algn="tl">
                    <a:srgbClr val="000000"/>
                  </a:outerShdw>
                </a:effectLst>
              </a:rPr>
              <a:t>say about sinners</a:t>
            </a:r>
            <a:r>
              <a:rPr lang="en-US" altLang="en-US" dirty="0">
                <a:effectLst>
                  <a:outerShdw blurRad="38100" dist="38100" dir="2700000" algn="tl">
                    <a:srgbClr val="000000"/>
                  </a:outerShdw>
                </a:effectLst>
              </a:rPr>
              <a:t>? What </a:t>
            </a:r>
            <a:r>
              <a:rPr lang="en-US" altLang="en-US" i="1" u="sng" dirty="0">
                <a:effectLst>
                  <a:outerShdw blurRad="38100" dist="38100" dir="2700000" algn="tl">
                    <a:srgbClr val="000000"/>
                  </a:outerShdw>
                </a:effectLst>
              </a:rPr>
              <a:t>did Jesus say</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(Luke 19:7)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577412783"/>
      </p:ext>
    </p:extLst>
  </p:cSld>
  <p:clrMapOvr>
    <a:masterClrMapping/>
  </p:clrMapOvr>
  <p:transition>
    <p:pull dir="rd"/>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19:7</a:t>
            </a:r>
            <a:r>
              <a:rPr lang="en-US" altLang="en-US" dirty="0">
                <a:effectLst>
                  <a:outerShdw blurRad="38100" dist="38100" dir="2700000" algn="tl">
                    <a:srgbClr val="000000"/>
                  </a:outerShdw>
                </a:effectLst>
              </a:rPr>
              <a:t>  - But when they saw it, </a:t>
            </a:r>
            <a:r>
              <a:rPr lang="en-US" altLang="en-US" u="sng" dirty="0">
                <a:effectLst>
                  <a:outerShdw blurRad="38100" dist="38100" dir="2700000" algn="tl">
                    <a:srgbClr val="000000"/>
                  </a:outerShdw>
                </a:effectLst>
              </a:rPr>
              <a:t>they all complained</a:t>
            </a:r>
            <a:r>
              <a:rPr lang="en-US" altLang="en-US" dirty="0">
                <a:effectLst>
                  <a:outerShdw blurRad="38100" dist="38100" dir="2700000" algn="tl">
                    <a:srgbClr val="000000"/>
                  </a:outerShdw>
                </a:effectLst>
              </a:rPr>
              <a:t>, saying, "He has gone to be a guest with a man who is a sinner."</a:t>
            </a:r>
          </a:p>
        </p:txBody>
      </p:sp>
    </p:spTree>
    <p:extLst>
      <p:ext uri="{BB962C8B-B14F-4D97-AF65-F5344CB8AC3E}">
        <p14:creationId xmlns:p14="http://schemas.microsoft.com/office/powerpoint/2010/main" val="1684448155"/>
      </p:ext>
    </p:extLst>
  </p:cSld>
  <p:clrMapOvr>
    <a:masterClrMapping/>
  </p:clrMapOvr>
  <p:transition>
    <p:pull dir="rd"/>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God’s way to start over </a:t>
            </a:r>
            <a:r>
              <a:rPr lang="en-US" altLang="en-US" i="1" u="sng" dirty="0">
                <a:effectLst>
                  <a:outerShdw blurRad="38100" dist="38100" dir="2700000" algn="tl">
                    <a:srgbClr val="000000"/>
                  </a:outerShdw>
                </a:effectLst>
              </a:rPr>
              <a:t>always involves repentance</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(Luke 19:8)</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847884926"/>
      </p:ext>
    </p:extLst>
  </p:cSld>
  <p:clrMapOvr>
    <a:masterClrMapping/>
  </p:clrMapOvr>
  <p:transition>
    <p:pull dir="rd"/>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19:8</a:t>
            </a:r>
            <a:r>
              <a:rPr lang="en-US" altLang="en-US" dirty="0">
                <a:effectLst>
                  <a:outerShdw blurRad="38100" dist="38100" dir="2700000" algn="tl">
                    <a:srgbClr val="000000"/>
                  </a:outerShdw>
                </a:effectLst>
              </a:rPr>
              <a:t>  - Then Zacchaeus stood and said to the Lord, "Look, Lord, I give half of my goods to the poor; and if I have taken anything from anyone by false accusation, I restore fourfold."</a:t>
            </a:r>
          </a:p>
        </p:txBody>
      </p:sp>
    </p:spTree>
    <p:extLst>
      <p:ext uri="{BB962C8B-B14F-4D97-AF65-F5344CB8AC3E}">
        <p14:creationId xmlns:p14="http://schemas.microsoft.com/office/powerpoint/2010/main" val="190310070"/>
      </p:ext>
    </p:extLst>
  </p:cSld>
  <p:clrMapOvr>
    <a:masterClrMapping/>
  </p:clrMapOvr>
  <p:transition>
    <p:pull dir="rd"/>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When God offers you a chance to start over, you can do it! </a:t>
            </a:r>
            <a:r>
              <a:rPr lang="en-US" altLang="en-US" i="1" u="sng" dirty="0">
                <a:effectLst>
                  <a:outerShdw blurRad="38100" dist="38100" dir="2700000" algn="tl">
                    <a:srgbClr val="000000"/>
                  </a:outerShdw>
                </a:effectLst>
              </a:rPr>
              <a:t>What is holding us back</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075427290"/>
      </p:ext>
    </p:extLst>
  </p:cSld>
  <p:clrMapOvr>
    <a:masterClrMapping/>
  </p:clrMapOvr>
  <p:transition>
    <p:pull dir="rd"/>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When God offers you a chance to start over, you can do it! </a:t>
            </a:r>
            <a:r>
              <a:rPr lang="en-US" altLang="en-US" i="1" u="sng" dirty="0">
                <a:effectLst>
                  <a:outerShdw blurRad="38100" dist="38100" dir="2700000" algn="tl">
                    <a:srgbClr val="000000"/>
                  </a:outerShdw>
                </a:effectLst>
              </a:rPr>
              <a:t>What is holding us back</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What will happen </a:t>
            </a:r>
            <a:r>
              <a:rPr lang="en-US" altLang="en-US" i="1" u="sng" dirty="0">
                <a:effectLst>
                  <a:outerShdw blurRad="38100" dist="38100" dir="2700000" algn="tl">
                    <a:srgbClr val="000000"/>
                  </a:outerShdw>
                </a:effectLst>
              </a:rPr>
              <a:t>when Jesus thoughts become our own</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(Luke 19:9-10)</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907390595"/>
      </p:ext>
    </p:extLst>
  </p:cSld>
  <p:clrMapOvr>
    <a:masterClrMapping/>
  </p:clrMapOvr>
  <p:transition>
    <p:pull dir="rd"/>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19:9-10</a:t>
            </a:r>
            <a:r>
              <a:rPr lang="en-US" altLang="en-US" dirty="0">
                <a:effectLst>
                  <a:outerShdw blurRad="38100" dist="38100" dir="2700000" algn="tl">
                    <a:srgbClr val="000000"/>
                  </a:outerShdw>
                </a:effectLst>
              </a:rPr>
              <a:t>  - And Jesus said to him, "Today salvation has come to this house, because he also is a son of Abraham;  10 "for the Son of Man has come </a:t>
            </a:r>
            <a:r>
              <a:rPr lang="en-US" altLang="en-US" u="sng" dirty="0">
                <a:effectLst>
                  <a:outerShdw blurRad="38100" dist="38100" dir="2700000" algn="tl">
                    <a:srgbClr val="000000"/>
                  </a:outerShdw>
                </a:effectLst>
              </a:rPr>
              <a:t>to seek and to save that which was lost</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674347403"/>
      </p:ext>
    </p:extLst>
  </p:cSld>
  <p:clrMapOvr>
    <a:masterClrMapping/>
  </p:clrMapOvr>
  <p:transition>
    <p:pull dir="rd"/>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Since I cannot do everything – </a:t>
            </a:r>
            <a:r>
              <a:rPr lang="en-US" altLang="en-US" i="1" u="sng" dirty="0">
                <a:effectLst>
                  <a:outerShdw blurRad="38100" dist="38100" dir="2700000" algn="tl">
                    <a:srgbClr val="000000"/>
                  </a:outerShdw>
                </a:effectLst>
              </a:rPr>
              <a:t>What gets left out</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Ephesus had a great start but </a:t>
            </a:r>
            <a:r>
              <a:rPr lang="en-US" altLang="en-US" i="1" u="sng" dirty="0">
                <a:effectLst>
                  <a:outerShdw blurRad="38100" dist="38100" dir="2700000" algn="tl">
                    <a:srgbClr val="000000"/>
                  </a:outerShdw>
                </a:effectLst>
              </a:rPr>
              <a:t>they lost something essential</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(Rev 2:4)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195790802"/>
      </p:ext>
    </p:extLst>
  </p:cSld>
  <p:clrMapOvr>
    <a:masterClrMapping/>
  </p:clrMapOvr>
  <p:transition>
    <p:pull dir="rd"/>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2:4</a:t>
            </a:r>
            <a:r>
              <a:rPr lang="en-US" altLang="en-US" dirty="0">
                <a:effectLst>
                  <a:outerShdw blurRad="38100" dist="38100" dir="2700000" algn="tl">
                    <a:srgbClr val="000000"/>
                  </a:outerShdw>
                </a:effectLst>
              </a:rPr>
              <a:t>  - "Nevertheless I have this against you, that </a:t>
            </a:r>
            <a:r>
              <a:rPr lang="en-US" altLang="en-US" u="sng" dirty="0">
                <a:effectLst>
                  <a:outerShdw blurRad="38100" dist="38100" dir="2700000" algn="tl">
                    <a:srgbClr val="000000"/>
                  </a:outerShdw>
                </a:effectLst>
              </a:rPr>
              <a:t>you have left your first love</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3436946156"/>
      </p:ext>
    </p:extLst>
  </p:cSld>
  <p:clrMapOvr>
    <a:masterClrMapping/>
  </p:clrMapOvr>
  <p:transition>
    <p:pull dir="rd"/>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i="1" u="sng" dirty="0">
                <a:effectLst>
                  <a:outerShdw blurRad="38100" dist="38100" dir="2700000" algn="tl">
                    <a:srgbClr val="000000"/>
                  </a:outerShdw>
                </a:effectLst>
              </a:rPr>
              <a:t>Begin with thanksgiving and service</a:t>
            </a:r>
            <a:r>
              <a:rPr lang="en-US" altLang="en-US" dirty="0">
                <a:effectLst>
                  <a:outerShdw blurRad="38100" dist="38100" dir="2700000" algn="tl">
                    <a:srgbClr val="000000"/>
                  </a:outerShdw>
                </a:effectLst>
              </a:rPr>
              <a:t>! When these things become a priority (that which we love!) then our choices will change.</a:t>
            </a:r>
          </a:p>
        </p:txBody>
      </p:sp>
    </p:spTree>
    <p:extLst>
      <p:ext uri="{BB962C8B-B14F-4D97-AF65-F5344CB8AC3E}">
        <p14:creationId xmlns:p14="http://schemas.microsoft.com/office/powerpoint/2010/main" val="3151777695"/>
      </p:ext>
    </p:extLst>
  </p:cSld>
  <p:clrMapOvr>
    <a:masterClrMapping/>
  </p:clrMapOvr>
  <p:transition>
    <p:pull dir="rd"/>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i="1" u="sng" dirty="0">
                <a:effectLst>
                  <a:outerShdw blurRad="38100" dist="38100" dir="2700000" algn="tl">
                    <a:srgbClr val="000000"/>
                  </a:outerShdw>
                </a:effectLst>
              </a:rPr>
              <a:t>Begin with thanksgiving and service</a:t>
            </a:r>
            <a:r>
              <a:rPr lang="en-US" altLang="en-US" dirty="0">
                <a:effectLst>
                  <a:outerShdw blurRad="38100" dist="38100" dir="2700000" algn="tl">
                    <a:srgbClr val="000000"/>
                  </a:outerShdw>
                </a:effectLst>
              </a:rPr>
              <a:t>! When these things become a priority (that which we love!) then our choices will change.</a:t>
            </a:r>
          </a:p>
        </p:txBody>
      </p:sp>
    </p:spTree>
    <p:extLst>
      <p:ext uri="{BB962C8B-B14F-4D97-AF65-F5344CB8AC3E}">
        <p14:creationId xmlns:p14="http://schemas.microsoft.com/office/powerpoint/2010/main" val="1899641651"/>
      </p:ext>
    </p:extLst>
  </p:cSld>
  <p:clrMapOvr>
    <a:masterClrMapping/>
  </p:clrMapOvr>
  <p:transition>
    <p:pull dir="rd"/>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i="1" u="sng" dirty="0">
                <a:effectLst>
                  <a:outerShdw blurRad="38100" dist="38100" dir="2700000" algn="tl">
                    <a:srgbClr val="000000"/>
                  </a:outerShdw>
                </a:effectLst>
              </a:rPr>
              <a:t>Begin with thanksgiving and service</a:t>
            </a:r>
            <a:r>
              <a:rPr lang="en-US" altLang="en-US" dirty="0">
                <a:effectLst>
                  <a:outerShdw blurRad="38100" dist="38100" dir="2700000" algn="tl">
                    <a:srgbClr val="000000"/>
                  </a:outerShdw>
                </a:effectLst>
              </a:rPr>
              <a:t>! When these things become a priority (that which we love!) then our choices will change.</a:t>
            </a:r>
          </a:p>
          <a:p>
            <a:r>
              <a:rPr lang="en-US" altLang="en-US" dirty="0">
                <a:effectLst>
                  <a:outerShdw blurRad="38100" dist="38100" dir="2700000" algn="tl">
                    <a:srgbClr val="000000"/>
                  </a:outerShdw>
                </a:effectLst>
              </a:rPr>
              <a:t>In many ways this kind of “starting over” </a:t>
            </a:r>
            <a:r>
              <a:rPr lang="en-US" altLang="en-US" i="1" u="sng" dirty="0">
                <a:effectLst>
                  <a:outerShdw blurRad="38100" dist="38100" dir="2700000" algn="tl">
                    <a:srgbClr val="000000"/>
                  </a:outerShdw>
                </a:effectLst>
              </a:rPr>
              <a:t>can be more difficult than becoming a Christian</a:t>
            </a:r>
            <a:r>
              <a:rPr lang="en-US" altLang="en-US" dirty="0">
                <a:effectLst>
                  <a:outerShdw blurRad="38100" dist="38100" dir="2700000" algn="tl">
                    <a:srgbClr val="000000"/>
                  </a:outerShdw>
                </a:effectLst>
              </a:rPr>
              <a:t>. (Ex. How many fallen Christians in this area?)</a:t>
            </a:r>
          </a:p>
        </p:txBody>
      </p:sp>
    </p:spTree>
    <p:extLst>
      <p:ext uri="{BB962C8B-B14F-4D97-AF65-F5344CB8AC3E}">
        <p14:creationId xmlns:p14="http://schemas.microsoft.com/office/powerpoint/2010/main" val="378624873"/>
      </p:ext>
    </p:extLst>
  </p:cSld>
  <p:clrMapOvr>
    <a:masterClrMapping/>
  </p:clrMapOvr>
  <p:transition>
    <p:pull dir="rd"/>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You must renew your conscience, overcome pride, and </a:t>
            </a:r>
            <a:r>
              <a:rPr lang="en-US" altLang="en-US" i="1" u="sng" dirty="0">
                <a:effectLst>
                  <a:outerShdw blurRad="38100" dist="38100" dir="2700000" algn="tl">
                    <a:srgbClr val="000000"/>
                  </a:outerShdw>
                </a:effectLst>
              </a:rPr>
              <a:t>have the courage                 to change</a:t>
            </a:r>
            <a:r>
              <a:rPr lang="en-US" altLang="en-US" dirty="0">
                <a:effectLst>
                  <a:outerShdw blurRad="38100" dist="38100" dir="2700000" algn="tl">
                    <a:srgbClr val="000000"/>
                  </a:outerShdw>
                </a:effectLst>
              </a:rPr>
              <a:t> if you are to begin again. </a:t>
            </a:r>
          </a:p>
        </p:txBody>
      </p:sp>
    </p:spTree>
    <p:extLst>
      <p:ext uri="{BB962C8B-B14F-4D97-AF65-F5344CB8AC3E}">
        <p14:creationId xmlns:p14="http://schemas.microsoft.com/office/powerpoint/2010/main" val="3010942813"/>
      </p:ext>
    </p:extLst>
  </p:cSld>
  <p:clrMapOvr>
    <a:masterClrMapping/>
  </p:clrMapOvr>
  <p:transition>
    <p:pull dir="rd"/>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You must renew your conscience, overcome pride, and </a:t>
            </a:r>
            <a:r>
              <a:rPr lang="en-US" altLang="en-US" i="1" u="sng" dirty="0">
                <a:effectLst>
                  <a:outerShdw blurRad="38100" dist="38100" dir="2700000" algn="tl">
                    <a:srgbClr val="000000"/>
                  </a:outerShdw>
                </a:effectLst>
              </a:rPr>
              <a:t>have the courage                 to change</a:t>
            </a:r>
            <a:r>
              <a:rPr lang="en-US" altLang="en-US" dirty="0">
                <a:effectLst>
                  <a:outerShdw blurRad="38100" dist="38100" dir="2700000" algn="tl">
                    <a:srgbClr val="000000"/>
                  </a:outerShdw>
                </a:effectLst>
              </a:rPr>
              <a:t> if you are to begin again. </a:t>
            </a:r>
          </a:p>
          <a:p>
            <a:r>
              <a:rPr lang="en-US" altLang="en-US" dirty="0">
                <a:effectLst>
                  <a:outerShdw blurRad="38100" dist="38100" dir="2700000" algn="tl">
                    <a:srgbClr val="000000"/>
                  </a:outerShdw>
                </a:effectLst>
              </a:rPr>
              <a:t>It takes a great faith </a:t>
            </a:r>
            <a:r>
              <a:rPr lang="en-US" altLang="en-US" i="1" u="sng" dirty="0">
                <a:effectLst>
                  <a:outerShdw blurRad="38100" dist="38100" dir="2700000" algn="tl">
                    <a:srgbClr val="000000"/>
                  </a:outerShdw>
                </a:effectLst>
              </a:rPr>
              <a:t>to leave the familiar</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780128975"/>
      </p:ext>
    </p:extLst>
  </p:cSld>
  <p:clrMapOvr>
    <a:masterClrMapping/>
  </p:clrMapOvr>
  <p:transition>
    <p:pull dir="rd"/>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You must renew your conscience, overcome pride, and </a:t>
            </a:r>
            <a:r>
              <a:rPr lang="en-US" altLang="en-US" i="1" u="sng" dirty="0">
                <a:effectLst>
                  <a:outerShdw blurRad="38100" dist="38100" dir="2700000" algn="tl">
                    <a:srgbClr val="000000"/>
                  </a:outerShdw>
                </a:effectLst>
              </a:rPr>
              <a:t>have the courage                 to change</a:t>
            </a:r>
            <a:r>
              <a:rPr lang="en-US" altLang="en-US" dirty="0">
                <a:effectLst>
                  <a:outerShdw blurRad="38100" dist="38100" dir="2700000" algn="tl">
                    <a:srgbClr val="000000"/>
                  </a:outerShdw>
                </a:effectLst>
              </a:rPr>
              <a:t> if you are to begin again. </a:t>
            </a:r>
          </a:p>
          <a:p>
            <a:r>
              <a:rPr lang="en-US" altLang="en-US" dirty="0">
                <a:effectLst>
                  <a:outerShdw blurRad="38100" dist="38100" dir="2700000" algn="tl">
                    <a:srgbClr val="000000"/>
                  </a:outerShdw>
                </a:effectLst>
              </a:rPr>
              <a:t>It takes a great faith </a:t>
            </a:r>
            <a:r>
              <a:rPr lang="en-US" altLang="en-US" i="1" u="sng" dirty="0">
                <a:effectLst>
                  <a:outerShdw blurRad="38100" dist="38100" dir="2700000" algn="tl">
                    <a:srgbClr val="000000"/>
                  </a:outerShdw>
                </a:effectLst>
              </a:rPr>
              <a:t>to leave the familiar</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Israel left Egypt, but most of them </a:t>
            </a:r>
            <a:r>
              <a:rPr lang="en-US" altLang="en-US" i="1" u="sng" dirty="0">
                <a:effectLst>
                  <a:outerShdw blurRad="38100" dist="38100" dir="2700000" algn="tl">
                    <a:srgbClr val="000000"/>
                  </a:outerShdw>
                </a:effectLst>
              </a:rPr>
              <a:t>had no faith</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(Heb 4:1-2)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633311688"/>
      </p:ext>
    </p:extLst>
  </p:cSld>
  <p:clrMapOvr>
    <a:masterClrMapping/>
  </p:clrMapOvr>
  <p:transition>
    <p:pull dir="rd"/>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Hebrews 4:1-2</a:t>
            </a:r>
            <a:r>
              <a:rPr lang="en-US" altLang="en-US" dirty="0">
                <a:effectLst>
                  <a:outerShdw blurRad="38100" dist="38100" dir="2700000" algn="tl">
                    <a:srgbClr val="000000"/>
                  </a:outerShdw>
                </a:effectLst>
              </a:rPr>
              <a:t> - Therefore, since a promise remains of entering His rest, let us fear lest any of you seem to have come short of it.  2 For indeed the gospel was preached to us as well as to them; but the word which they heard did not profit them, </a:t>
            </a:r>
            <a:r>
              <a:rPr lang="en-US" altLang="en-US" u="sng" dirty="0">
                <a:effectLst>
                  <a:outerShdw blurRad="38100" dist="38100" dir="2700000" algn="tl">
                    <a:srgbClr val="000000"/>
                  </a:outerShdw>
                </a:effectLst>
              </a:rPr>
              <a:t>not being mixed with faith in those who heard it</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1411527204"/>
      </p:ext>
    </p:extLst>
  </p:cSld>
  <p:clrMapOvr>
    <a:masterClrMapping/>
  </p:clrMapOvr>
  <p:transition>
    <p:pull dir="rd"/>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Look at the trivial things they complained about! </a:t>
            </a:r>
            <a:r>
              <a:rPr lang="en-US" altLang="en-US" b="1" dirty="0">
                <a:effectLst>
                  <a:outerShdw blurRad="38100" dist="38100" dir="2700000" algn="tl">
                    <a:srgbClr val="000000"/>
                  </a:outerShdw>
                </a:effectLst>
              </a:rPr>
              <a:t>(Num 11:4-6)</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133256679"/>
      </p:ext>
    </p:extLst>
  </p:cSld>
  <p:clrMapOvr>
    <a:masterClrMapping/>
  </p:clrMapOvr>
  <p:transition>
    <p:pull dir="rd"/>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Numbers 11:4-7</a:t>
            </a:r>
            <a:r>
              <a:rPr lang="en-US" altLang="en-US" dirty="0">
                <a:effectLst>
                  <a:outerShdw blurRad="38100" dist="38100" dir="2700000" algn="tl">
                    <a:srgbClr val="000000"/>
                  </a:outerShdw>
                </a:effectLst>
              </a:rPr>
              <a:t>   4 Now the mixed multitude who were among them </a:t>
            </a:r>
            <a:r>
              <a:rPr lang="en-US" altLang="en-US" u="sng" dirty="0">
                <a:effectLst>
                  <a:outerShdw blurRad="38100" dist="38100" dir="2700000" algn="tl">
                    <a:srgbClr val="000000"/>
                  </a:outerShdw>
                </a:effectLst>
              </a:rPr>
              <a:t>yielded to intense craving</a:t>
            </a:r>
            <a:r>
              <a:rPr lang="en-US" altLang="en-US" dirty="0">
                <a:effectLst>
                  <a:outerShdw blurRad="38100" dist="38100" dir="2700000" algn="tl">
                    <a:srgbClr val="000000"/>
                  </a:outerShdw>
                </a:effectLst>
              </a:rPr>
              <a:t>; so the children of Israel also wept again and said: "Who will give us meat to eat?  5 "We remember </a:t>
            </a:r>
            <a:r>
              <a:rPr lang="en-US" altLang="en-US" u="sng" dirty="0">
                <a:effectLst>
                  <a:outerShdw blurRad="38100" dist="38100" dir="2700000" algn="tl">
                    <a:srgbClr val="000000"/>
                  </a:outerShdw>
                </a:effectLst>
              </a:rPr>
              <a:t>the fish </a:t>
            </a:r>
            <a:r>
              <a:rPr lang="en-US" altLang="en-US" dirty="0">
                <a:effectLst>
                  <a:outerShdw blurRad="38100" dist="38100" dir="2700000" algn="tl">
                    <a:srgbClr val="000000"/>
                  </a:outerShdw>
                </a:effectLst>
              </a:rPr>
              <a:t>which we ate freely in Egypt, </a:t>
            </a:r>
            <a:r>
              <a:rPr lang="en-US" altLang="en-US" u="sng" dirty="0">
                <a:effectLst>
                  <a:outerShdw blurRad="38100" dist="38100" dir="2700000" algn="tl">
                    <a:srgbClr val="000000"/>
                  </a:outerShdw>
                </a:effectLst>
              </a:rPr>
              <a:t>the cucumbers</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the melons</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the leeks</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the onions</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the garlic</a:t>
            </a:r>
          </a:p>
        </p:txBody>
      </p:sp>
    </p:spTree>
    <p:extLst>
      <p:ext uri="{BB962C8B-B14F-4D97-AF65-F5344CB8AC3E}">
        <p14:creationId xmlns:p14="http://schemas.microsoft.com/office/powerpoint/2010/main" val="174959316"/>
      </p:ext>
    </p:extLst>
  </p:cSld>
  <p:clrMapOvr>
    <a:masterClrMapping/>
  </p:clrMapOvr>
  <p:transition>
    <p:pull dir="rd"/>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6 "but now our whole being is dried up; there is </a:t>
            </a:r>
            <a:r>
              <a:rPr lang="en-US" altLang="en-US" u="sng" dirty="0">
                <a:effectLst>
                  <a:outerShdw blurRad="38100" dist="38100" dir="2700000" algn="tl">
                    <a:srgbClr val="000000"/>
                  </a:outerShdw>
                </a:effectLst>
              </a:rPr>
              <a:t>nothing at all except this manna </a:t>
            </a:r>
            <a:r>
              <a:rPr lang="en-US" altLang="en-US" dirty="0">
                <a:effectLst>
                  <a:outerShdw blurRad="38100" dist="38100" dir="2700000" algn="tl">
                    <a:srgbClr val="000000"/>
                  </a:outerShdw>
                </a:effectLst>
              </a:rPr>
              <a:t>before our eyes!"</a:t>
            </a:r>
          </a:p>
        </p:txBody>
      </p:sp>
    </p:spTree>
    <p:extLst>
      <p:ext uri="{BB962C8B-B14F-4D97-AF65-F5344CB8AC3E}">
        <p14:creationId xmlns:p14="http://schemas.microsoft.com/office/powerpoint/2010/main" val="3377545976"/>
      </p:ext>
    </p:extLst>
  </p:cSld>
  <p:clrMapOvr>
    <a:masterClrMapping/>
  </p:clrMapOvr>
  <p:transition>
    <p:pull dir="rd"/>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Why do Christians </a:t>
            </a:r>
            <a:r>
              <a:rPr lang="en-US" altLang="en-US" i="1" u="sng" dirty="0">
                <a:effectLst>
                  <a:outerShdw blurRad="38100" dist="38100" dir="2700000" algn="tl">
                    <a:srgbClr val="000000"/>
                  </a:outerShdw>
                </a:effectLst>
              </a:rPr>
              <a:t>let things like this defeat them</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3486911826"/>
      </p:ext>
    </p:extLst>
  </p:cSld>
  <p:clrMapOvr>
    <a:masterClrMapping/>
  </p:clrMapOvr>
  <p:transition>
    <p:pull dir="rd"/>
  </p:transition>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Why do Christians </a:t>
            </a:r>
            <a:r>
              <a:rPr lang="en-US" altLang="en-US" i="1" u="sng" dirty="0">
                <a:effectLst>
                  <a:outerShdw blurRad="38100" dist="38100" dir="2700000" algn="tl">
                    <a:srgbClr val="000000"/>
                  </a:outerShdw>
                </a:effectLst>
              </a:rPr>
              <a:t>let things like this defeat them</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Where are we right now? </a:t>
            </a:r>
            <a:r>
              <a:rPr lang="en-US" altLang="en-US" i="1" u="sng" dirty="0">
                <a:effectLst>
                  <a:outerShdw blurRad="38100" dist="38100" dir="2700000" algn="tl">
                    <a:srgbClr val="000000"/>
                  </a:outerShdw>
                </a:effectLst>
              </a:rPr>
              <a:t>What is holding us back</a:t>
            </a:r>
            <a:r>
              <a:rPr lang="en-US" altLang="en-US" dirty="0">
                <a:effectLst>
                  <a:outerShdw blurRad="38100" dist="38100" dir="2700000" algn="tl">
                    <a:srgbClr val="000000"/>
                  </a:outerShdw>
                </a:effectLst>
              </a:rPr>
              <a:t> from fully serving the Lord?</a:t>
            </a:r>
          </a:p>
        </p:txBody>
      </p:sp>
    </p:spTree>
    <p:extLst>
      <p:ext uri="{BB962C8B-B14F-4D97-AF65-F5344CB8AC3E}">
        <p14:creationId xmlns:p14="http://schemas.microsoft.com/office/powerpoint/2010/main" val="4065198900"/>
      </p:ext>
    </p:extLst>
  </p:cSld>
  <p:clrMapOvr>
    <a:masterClrMapping/>
  </p:clrMapOvr>
  <p:transition>
    <p:pull dir="rd"/>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Why do Christians </a:t>
            </a:r>
            <a:r>
              <a:rPr lang="en-US" altLang="en-US" i="1" u="sng" dirty="0">
                <a:effectLst>
                  <a:outerShdw blurRad="38100" dist="38100" dir="2700000" algn="tl">
                    <a:srgbClr val="000000"/>
                  </a:outerShdw>
                </a:effectLst>
              </a:rPr>
              <a:t>let things like this defeat them</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Where are we right now? </a:t>
            </a:r>
            <a:r>
              <a:rPr lang="en-US" altLang="en-US" i="1" u="sng" dirty="0">
                <a:effectLst>
                  <a:outerShdw blurRad="38100" dist="38100" dir="2700000" algn="tl">
                    <a:srgbClr val="000000"/>
                  </a:outerShdw>
                </a:effectLst>
              </a:rPr>
              <a:t>What is holding us back</a:t>
            </a:r>
            <a:r>
              <a:rPr lang="en-US" altLang="en-US" dirty="0">
                <a:effectLst>
                  <a:outerShdw blurRad="38100" dist="38100" dir="2700000" algn="tl">
                    <a:srgbClr val="000000"/>
                  </a:outerShdw>
                </a:effectLst>
              </a:rPr>
              <a:t> from fully serving the Lord?</a:t>
            </a:r>
          </a:p>
          <a:p>
            <a:r>
              <a:rPr lang="en-US" altLang="en-US" dirty="0">
                <a:effectLst>
                  <a:outerShdw blurRad="38100" dist="38100" dir="2700000" algn="tl">
                    <a:srgbClr val="000000"/>
                  </a:outerShdw>
                </a:effectLst>
              </a:rPr>
              <a:t>As with the rich young ruler, Jesus sees our hearts and knows the things we must let go of. </a:t>
            </a:r>
            <a:r>
              <a:rPr lang="en-US" altLang="en-US" i="1" u="sng" dirty="0">
                <a:effectLst>
                  <a:outerShdw blurRad="38100" dist="38100" dir="2700000" algn="tl">
                    <a:srgbClr val="000000"/>
                  </a:outerShdw>
                </a:effectLst>
              </a:rPr>
              <a:t>Will we</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(Mk 10:21-22)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162287296"/>
      </p:ext>
    </p:extLst>
  </p:cSld>
  <p:clrMapOvr>
    <a:masterClrMapping/>
  </p:clrMapOvr>
  <p:transition>
    <p:pull dir="rd"/>
  </p:transition>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Mark 10:21-22</a:t>
            </a:r>
            <a:r>
              <a:rPr lang="en-US" altLang="en-US" dirty="0">
                <a:effectLst>
                  <a:outerShdw blurRad="38100" dist="38100" dir="2700000" algn="tl">
                    <a:srgbClr val="000000"/>
                  </a:outerShdw>
                </a:effectLst>
              </a:rPr>
              <a:t> - Then Jesus, looking at him, </a:t>
            </a:r>
            <a:r>
              <a:rPr lang="en-US" altLang="en-US" u="sng" dirty="0">
                <a:effectLst>
                  <a:outerShdw blurRad="38100" dist="38100" dir="2700000" algn="tl">
                    <a:srgbClr val="000000"/>
                  </a:outerShdw>
                </a:effectLst>
              </a:rPr>
              <a:t>loved him</a:t>
            </a:r>
            <a:r>
              <a:rPr lang="en-US" altLang="en-US" dirty="0">
                <a:effectLst>
                  <a:outerShdw blurRad="38100" dist="38100" dir="2700000" algn="tl">
                    <a:srgbClr val="000000"/>
                  </a:outerShdw>
                </a:effectLst>
              </a:rPr>
              <a:t>, and said to him, "</a:t>
            </a:r>
            <a:r>
              <a:rPr lang="en-US" altLang="en-US" u="sng" dirty="0">
                <a:effectLst>
                  <a:outerShdw blurRad="38100" dist="38100" dir="2700000" algn="tl">
                    <a:srgbClr val="000000"/>
                  </a:outerShdw>
                </a:effectLst>
              </a:rPr>
              <a:t>One thing you lack</a:t>
            </a:r>
            <a:r>
              <a:rPr lang="en-US" altLang="en-US" dirty="0">
                <a:effectLst>
                  <a:outerShdw blurRad="38100" dist="38100" dir="2700000" algn="tl">
                    <a:srgbClr val="000000"/>
                  </a:outerShdw>
                </a:effectLst>
              </a:rPr>
              <a:t>: Go your way, sell whatever you have and give to the poor, and you will have treasure in heaven; and come, take up the cross, and follow Me."  22 But </a:t>
            </a:r>
            <a:r>
              <a:rPr lang="en-US" altLang="en-US" u="sng" dirty="0">
                <a:effectLst>
                  <a:outerShdw blurRad="38100" dist="38100" dir="2700000" algn="tl">
                    <a:srgbClr val="000000"/>
                  </a:outerShdw>
                </a:effectLst>
              </a:rPr>
              <a:t>he was sad at this word</a:t>
            </a:r>
            <a:r>
              <a:rPr lang="en-US" altLang="en-US" dirty="0">
                <a:effectLst>
                  <a:outerShdw blurRad="38100" dist="38100" dir="2700000" algn="tl">
                    <a:srgbClr val="000000"/>
                  </a:outerShdw>
                </a:effectLst>
              </a:rPr>
              <a:t>, and went away sorrowful, for he had great possessions.</a:t>
            </a:r>
          </a:p>
        </p:txBody>
      </p:sp>
    </p:spTree>
    <p:extLst>
      <p:ext uri="{BB962C8B-B14F-4D97-AF65-F5344CB8AC3E}">
        <p14:creationId xmlns:p14="http://schemas.microsoft.com/office/powerpoint/2010/main" val="2177937793"/>
      </p:ext>
    </p:extLst>
  </p:cSld>
  <p:clrMapOvr>
    <a:masterClrMapping/>
  </p:clrMapOvr>
  <p:transition>
    <p:pull dir="rd"/>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We can do without many </a:t>
            </a:r>
            <a:r>
              <a:rPr lang="en-US" altLang="en-US" i="1" u="sng" dirty="0">
                <a:effectLst>
                  <a:outerShdw blurRad="38100" dist="38100" dir="2700000" algn="tl">
                    <a:srgbClr val="000000"/>
                  </a:outerShdw>
                </a:effectLst>
              </a:rPr>
              <a:t>things that have become habits</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(Lk 8:14)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065287816"/>
      </p:ext>
    </p:extLst>
  </p:cSld>
  <p:clrMapOvr>
    <a:masterClrMapping/>
  </p:clrMapOvr>
  <p:transition>
    <p:pull dir="rd"/>
  </p:transition>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8:14</a:t>
            </a:r>
            <a:r>
              <a:rPr lang="en-US" altLang="en-US" dirty="0">
                <a:effectLst>
                  <a:outerShdw blurRad="38100" dist="38100" dir="2700000" algn="tl">
                    <a:srgbClr val="000000"/>
                  </a:outerShdw>
                </a:effectLst>
              </a:rPr>
              <a:t>  - "Now the ones that fell among thorns are those who, when they have heard, go out and are </a:t>
            </a:r>
            <a:r>
              <a:rPr lang="en-US" altLang="en-US" u="sng" dirty="0">
                <a:effectLst>
                  <a:outerShdw blurRad="38100" dist="38100" dir="2700000" algn="tl">
                    <a:srgbClr val="000000"/>
                  </a:outerShdw>
                </a:effectLst>
              </a:rPr>
              <a:t>choked with cares, riches, and pleasures of life</a:t>
            </a:r>
            <a:r>
              <a:rPr lang="en-US" altLang="en-US" dirty="0">
                <a:effectLst>
                  <a:outerShdw blurRad="38100" dist="38100" dir="2700000" algn="tl">
                    <a:srgbClr val="000000"/>
                  </a:outerShdw>
                </a:effectLst>
              </a:rPr>
              <a:t>, and bring no fruit to maturity.</a:t>
            </a:r>
          </a:p>
        </p:txBody>
      </p:sp>
    </p:spTree>
    <p:extLst>
      <p:ext uri="{BB962C8B-B14F-4D97-AF65-F5344CB8AC3E}">
        <p14:creationId xmlns:p14="http://schemas.microsoft.com/office/powerpoint/2010/main" val="1915857265"/>
      </p:ext>
    </p:extLst>
  </p:cSld>
  <p:clrMapOvr>
    <a:masterClrMapping/>
  </p:clrMapOvr>
  <p:transition>
    <p:pull dir="rd"/>
  </p:transition>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Ultimately, </a:t>
            </a:r>
            <a:r>
              <a:rPr lang="en-US" altLang="en-US" i="1" u="sng" dirty="0">
                <a:effectLst>
                  <a:outerShdw blurRad="38100" dist="38100" dir="2700000" algn="tl">
                    <a:srgbClr val="000000"/>
                  </a:outerShdw>
                </a:effectLst>
              </a:rPr>
              <a:t>we must be converted again</a:t>
            </a:r>
            <a:r>
              <a:rPr lang="en-US" altLang="en-US" dirty="0">
                <a:effectLst>
                  <a:outerShdw blurRad="38100" dist="38100" dir="2700000" algn="tl">
                    <a:srgbClr val="000000"/>
                  </a:outerShdw>
                </a:effectLst>
              </a:rPr>
              <a:t>. This happened to Peter: “when once you have turned again” (NASV) </a:t>
            </a:r>
            <a:r>
              <a:rPr lang="en-US" altLang="en-US" b="1" dirty="0">
                <a:effectLst>
                  <a:outerShdw blurRad="38100" dist="38100" dir="2700000" algn="tl">
                    <a:srgbClr val="000000"/>
                  </a:outerShdw>
                </a:effectLst>
              </a:rPr>
              <a:t>(Lk 22:31-32)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245111792"/>
      </p:ext>
    </p:extLst>
  </p:cSld>
  <p:clrMapOvr>
    <a:masterClrMapping/>
  </p:clrMapOvr>
  <p:transition>
    <p:pull dir="rd"/>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Luke 22:31-32</a:t>
            </a:r>
            <a:r>
              <a:rPr lang="en-US" altLang="en-US" dirty="0">
                <a:effectLst>
                  <a:outerShdw blurRad="38100" dist="38100" dir="2700000" algn="tl">
                    <a:srgbClr val="000000"/>
                  </a:outerShdw>
                </a:effectLst>
              </a:rPr>
              <a:t> - And the Lord said, "Simon, Simon! Indeed, Satan has asked for you, that he may sift you as wheat.  32 "But I have prayed for you, that your faith should not fail; and </a:t>
            </a:r>
            <a:r>
              <a:rPr lang="en-US" altLang="en-US" u="sng" dirty="0">
                <a:effectLst>
                  <a:outerShdw blurRad="38100" dist="38100" dir="2700000" algn="tl">
                    <a:srgbClr val="000000"/>
                  </a:outerShdw>
                </a:effectLst>
              </a:rPr>
              <a:t>when you have returned to Me</a:t>
            </a:r>
            <a:r>
              <a:rPr lang="en-US" altLang="en-US" dirty="0">
                <a:effectLst>
                  <a:outerShdw blurRad="38100" dist="38100" dir="2700000" algn="tl">
                    <a:srgbClr val="000000"/>
                  </a:outerShdw>
                </a:effectLst>
              </a:rPr>
              <a:t>, strengthen your brethren."</a:t>
            </a:r>
          </a:p>
        </p:txBody>
      </p:sp>
    </p:spTree>
    <p:extLst>
      <p:ext uri="{BB962C8B-B14F-4D97-AF65-F5344CB8AC3E}">
        <p14:creationId xmlns:p14="http://schemas.microsoft.com/office/powerpoint/2010/main" val="404381478"/>
      </p:ext>
    </p:extLst>
  </p:cSld>
  <p:clrMapOvr>
    <a:masterClrMapping/>
  </p:clrMapOvr>
  <p:transition>
    <p:pull dir="rd"/>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This change is so great that Jesus describes Himself </a:t>
            </a:r>
            <a:r>
              <a:rPr lang="en-US" altLang="en-US" i="1" u="sng" dirty="0">
                <a:effectLst>
                  <a:outerShdw blurRad="38100" dist="38100" dir="2700000" algn="tl">
                    <a:srgbClr val="000000"/>
                  </a:outerShdw>
                </a:effectLst>
              </a:rPr>
              <a:t>as being on the                 outside looking in</a:t>
            </a:r>
            <a:r>
              <a:rPr lang="en-US" altLang="en-US" dirty="0">
                <a:effectLst>
                  <a:outerShdw blurRad="38100" dist="38100" dir="2700000" algn="tl">
                    <a:srgbClr val="000000"/>
                  </a:outerShdw>
                </a:effectLst>
              </a:rPr>
              <a:t>. He wants that zealous purpose to return! </a:t>
            </a:r>
            <a:r>
              <a:rPr lang="en-US" altLang="en-US" b="1" dirty="0">
                <a:effectLst>
                  <a:outerShdw blurRad="38100" dist="38100" dir="2700000" algn="tl">
                    <a:srgbClr val="000000"/>
                  </a:outerShdw>
                </a:effectLst>
              </a:rPr>
              <a:t>(Rev 3:19-21)</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013675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3:19-21</a:t>
            </a:r>
            <a:r>
              <a:rPr lang="en-US" altLang="en-US" dirty="0">
                <a:effectLst>
                  <a:outerShdw blurRad="38100" dist="38100" dir="2700000" algn="tl">
                    <a:srgbClr val="000000"/>
                  </a:outerShdw>
                </a:effectLst>
              </a:rPr>
              <a:t> - "As many </a:t>
            </a:r>
            <a:r>
              <a:rPr lang="en-US" altLang="en-US" u="sng" dirty="0">
                <a:effectLst>
                  <a:outerShdw blurRad="38100" dist="38100" dir="2700000" algn="tl">
                    <a:srgbClr val="000000"/>
                  </a:outerShdw>
                </a:effectLst>
              </a:rPr>
              <a:t>as I love</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I rebuke and chasten</a:t>
            </a:r>
            <a:r>
              <a:rPr lang="en-US" altLang="en-US" dirty="0">
                <a:effectLst>
                  <a:outerShdw blurRad="38100" dist="38100" dir="2700000" algn="tl">
                    <a:srgbClr val="000000"/>
                  </a:outerShdw>
                </a:effectLst>
              </a:rPr>
              <a:t>. Therefore </a:t>
            </a:r>
            <a:r>
              <a:rPr lang="en-US" altLang="en-US" u="sng" dirty="0">
                <a:effectLst>
                  <a:outerShdw blurRad="38100" dist="38100" dir="2700000" algn="tl">
                    <a:srgbClr val="000000"/>
                  </a:outerShdw>
                </a:effectLst>
              </a:rPr>
              <a:t>be zealous and repent</a:t>
            </a:r>
            <a:r>
              <a:rPr lang="en-US" altLang="en-US" dirty="0">
                <a:effectLst>
                  <a:outerShdw blurRad="38100" dist="38100" dir="2700000" algn="tl">
                    <a:srgbClr val="000000"/>
                  </a:outerShdw>
                </a:effectLst>
              </a:rPr>
              <a:t>.  20 "Behold</a:t>
            </a:r>
            <a:r>
              <a:rPr lang="en-US" altLang="en-US" u="sng" dirty="0">
                <a:effectLst>
                  <a:outerShdw blurRad="38100" dist="38100" dir="2700000" algn="tl">
                    <a:srgbClr val="000000"/>
                  </a:outerShdw>
                </a:effectLst>
              </a:rPr>
              <a:t>, I stand at the door and knock</a:t>
            </a:r>
            <a:r>
              <a:rPr lang="en-US" altLang="en-US" dirty="0">
                <a:effectLst>
                  <a:outerShdw blurRad="38100" dist="38100" dir="2700000" algn="tl">
                    <a:srgbClr val="000000"/>
                  </a:outerShdw>
                </a:effectLst>
              </a:rPr>
              <a:t>. If anyone hears My voice and opens the door, I </a:t>
            </a:r>
            <a:r>
              <a:rPr lang="en-US" altLang="en-US" u="sng" dirty="0">
                <a:effectLst>
                  <a:outerShdw blurRad="38100" dist="38100" dir="2700000" algn="tl">
                    <a:srgbClr val="000000"/>
                  </a:outerShdw>
                </a:effectLst>
              </a:rPr>
              <a:t>will come in to him </a:t>
            </a:r>
            <a:r>
              <a:rPr lang="en-US" altLang="en-US" dirty="0">
                <a:effectLst>
                  <a:outerShdw blurRad="38100" dist="38100" dir="2700000" algn="tl">
                    <a:srgbClr val="000000"/>
                  </a:outerShdw>
                </a:effectLst>
              </a:rPr>
              <a:t>and </a:t>
            </a:r>
            <a:r>
              <a:rPr lang="en-US" altLang="en-US" u="sng" dirty="0">
                <a:effectLst>
                  <a:outerShdw blurRad="38100" dist="38100" dir="2700000" algn="tl">
                    <a:srgbClr val="000000"/>
                  </a:outerShdw>
                </a:effectLst>
              </a:rPr>
              <a:t>dine with him, and he with Me</a:t>
            </a:r>
            <a:r>
              <a:rPr lang="en-US" altLang="en-US" dirty="0">
                <a:effectLst>
                  <a:outerShdw blurRad="38100" dist="38100" dir="2700000" algn="tl">
                    <a:srgbClr val="000000"/>
                  </a:outerShdw>
                </a:effectLst>
              </a:rPr>
              <a:t>.  21 "To </a:t>
            </a:r>
            <a:r>
              <a:rPr lang="en-US" altLang="en-US" u="sng" dirty="0">
                <a:effectLst>
                  <a:outerShdw blurRad="38100" dist="38100" dir="2700000" algn="tl">
                    <a:srgbClr val="000000"/>
                  </a:outerShdw>
                </a:effectLst>
              </a:rPr>
              <a:t>him who overcomes </a:t>
            </a:r>
            <a:r>
              <a:rPr lang="en-US" altLang="en-US" dirty="0">
                <a:effectLst>
                  <a:outerShdw blurRad="38100" dist="38100" dir="2700000" algn="tl">
                    <a:srgbClr val="000000"/>
                  </a:outerShdw>
                </a:effectLst>
              </a:rPr>
              <a:t>I will grant to sit with Me on My throne, as I also overcame and sat down with My Father on His throne.</a:t>
            </a:r>
          </a:p>
        </p:txBody>
      </p:sp>
    </p:spTree>
    <p:extLst>
      <p:ext uri="{BB962C8B-B14F-4D97-AF65-F5344CB8AC3E}">
        <p14:creationId xmlns:p14="http://schemas.microsoft.com/office/powerpoint/2010/main" val="2172457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What a joy to have Jesus return </a:t>
            </a:r>
            <a:r>
              <a:rPr lang="en-US" altLang="en-US" i="1" u="sng" dirty="0">
                <a:effectLst>
                  <a:outerShdw blurRad="38100" dist="38100" dir="2700000" algn="tl">
                    <a:srgbClr val="000000"/>
                  </a:outerShdw>
                </a:effectLst>
              </a:rPr>
              <a:t>for fellowship in our hearts and in our lives</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0769611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What a joy to have Jesus return </a:t>
            </a:r>
            <a:r>
              <a:rPr lang="en-US" altLang="en-US" i="1" u="sng" dirty="0">
                <a:effectLst>
                  <a:outerShdw blurRad="38100" dist="38100" dir="2700000" algn="tl">
                    <a:srgbClr val="000000"/>
                  </a:outerShdw>
                </a:effectLst>
              </a:rPr>
              <a:t>for fellowship in our hearts and in our lives</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How do we </a:t>
            </a:r>
            <a:r>
              <a:rPr lang="en-US" altLang="en-US" i="1" u="sng" dirty="0">
                <a:effectLst>
                  <a:outerShdw blurRad="38100" dist="38100" dir="2700000" algn="tl">
                    <a:srgbClr val="000000"/>
                  </a:outerShdw>
                </a:effectLst>
              </a:rPr>
              <a:t>spell first</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(Mt 6:33)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321173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en-US" sz="3200" b="1" i="1" dirty="0">
                <a:effectLst>
                  <a:outerShdw blurRad="38100" dist="38100" dir="2700000" algn="tl">
                    <a:srgbClr val="000000"/>
                  </a:outerShdw>
                </a:effectLst>
              </a:rPr>
              <a:t>Starting over and ordering our lives with God’s priorities</a:t>
            </a:r>
          </a:p>
        </p:txBody>
      </p:sp>
      <p:sp>
        <p:nvSpPr>
          <p:cNvPr id="7171"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Matthew 6:33</a:t>
            </a:r>
            <a:r>
              <a:rPr lang="en-US" altLang="en-US" dirty="0">
                <a:effectLst>
                  <a:outerShdw blurRad="38100" dist="38100" dir="2700000" algn="tl">
                    <a:srgbClr val="000000"/>
                  </a:outerShdw>
                </a:effectLst>
              </a:rPr>
              <a:t>  - "But </a:t>
            </a:r>
            <a:r>
              <a:rPr lang="en-US" altLang="en-US" u="sng" dirty="0">
                <a:effectLst>
                  <a:outerShdw blurRad="38100" dist="38100" dir="2700000" algn="tl">
                    <a:srgbClr val="000000"/>
                  </a:outerShdw>
                </a:effectLst>
              </a:rPr>
              <a:t>seek first</a:t>
            </a:r>
            <a:r>
              <a:rPr lang="en-US" altLang="en-US" dirty="0">
                <a:effectLst>
                  <a:outerShdw blurRad="38100" dist="38100" dir="2700000" algn="tl">
                    <a:srgbClr val="000000"/>
                  </a:outerShdw>
                </a:effectLst>
              </a:rPr>
              <a:t> the kingdom of God and His righteousness, and all these things shall be added to you.</a:t>
            </a: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077798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9056</TotalTime>
  <Words>4051</Words>
  <Application>Microsoft Office PowerPoint</Application>
  <PresentationFormat>On-screen Show (4:3)</PresentationFormat>
  <Paragraphs>282</Paragraphs>
  <Slides>86</Slides>
  <Notes>86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86</vt:i4>
      </vt:variant>
    </vt:vector>
  </HeadingPairs>
  <TitlesOfParts>
    <vt:vector size="88" baseType="lpstr">
      <vt:lpstr>Arial</vt:lpstr>
      <vt:lpstr>Default Design</vt:lpstr>
      <vt:lpstr>Emerging Priorities </vt:lpstr>
      <vt:lpstr>What is the real direction of our lives?</vt:lpstr>
      <vt:lpstr>What is the real direction of our lives?</vt:lpstr>
      <vt:lpstr>What is the real direction of our lives?</vt:lpstr>
      <vt:lpstr>What is the real direction of our lives?</vt:lpstr>
      <vt:lpstr>What is the real direction of our lives?</vt:lpstr>
      <vt:lpstr>What is the real direction of our lives?</vt:lpstr>
      <vt:lpstr>What is the real direction of our lives?</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What is a priority?</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A clear commitment to God’s priorities brings purpose with zeal</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lpstr>Starting over and ordering our lives with God’s priorities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 in being right.</dc:title>
  <dc:creator>Larry Rouse</dc:creator>
  <cp:lastModifiedBy>13347</cp:lastModifiedBy>
  <cp:revision>152</cp:revision>
  <dcterms:created xsi:type="dcterms:W3CDTF">2011-01-22T21:17:58Z</dcterms:created>
  <dcterms:modified xsi:type="dcterms:W3CDTF">2021-01-09T23:47:43Z</dcterms:modified>
</cp:coreProperties>
</file>