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1187" r:id="rId3"/>
    <p:sldId id="1240" r:id="rId4"/>
    <p:sldId id="1241" r:id="rId5"/>
    <p:sldId id="1242" r:id="rId6"/>
    <p:sldId id="1243" r:id="rId7"/>
    <p:sldId id="1244" r:id="rId8"/>
    <p:sldId id="1245" r:id="rId9"/>
    <p:sldId id="1246" r:id="rId10"/>
    <p:sldId id="1285" r:id="rId11"/>
    <p:sldId id="1286" r:id="rId12"/>
    <p:sldId id="1287" r:id="rId13"/>
    <p:sldId id="1288" r:id="rId14"/>
    <p:sldId id="1289" r:id="rId15"/>
    <p:sldId id="1290" r:id="rId16"/>
    <p:sldId id="1291" r:id="rId17"/>
    <p:sldId id="1292" r:id="rId18"/>
    <p:sldId id="1293" r:id="rId19"/>
    <p:sldId id="1294" r:id="rId20"/>
    <p:sldId id="1295" r:id="rId21"/>
    <p:sldId id="1296" r:id="rId22"/>
    <p:sldId id="1297" r:id="rId23"/>
    <p:sldId id="1298" r:id="rId24"/>
    <p:sldId id="1299" r:id="rId25"/>
    <p:sldId id="1300" r:id="rId26"/>
    <p:sldId id="1301" r:id="rId27"/>
    <p:sldId id="1302" r:id="rId28"/>
    <p:sldId id="1303" r:id="rId29"/>
    <p:sldId id="1304" r:id="rId30"/>
    <p:sldId id="1305" r:id="rId31"/>
    <p:sldId id="1306" r:id="rId32"/>
    <p:sldId id="1307" r:id="rId33"/>
    <p:sldId id="1308" r:id="rId34"/>
    <p:sldId id="1309" r:id="rId35"/>
    <p:sldId id="1310" r:id="rId36"/>
    <p:sldId id="1311" r:id="rId37"/>
    <p:sldId id="1312" r:id="rId38"/>
    <p:sldId id="1313" r:id="rId39"/>
    <p:sldId id="1314" r:id="rId40"/>
    <p:sldId id="1315" r:id="rId41"/>
    <p:sldId id="1316" r:id="rId42"/>
    <p:sldId id="1317" r:id="rId43"/>
    <p:sldId id="1318" r:id="rId44"/>
    <p:sldId id="1319" r:id="rId45"/>
    <p:sldId id="1320" r:id="rId46"/>
    <p:sldId id="1321" r:id="rId47"/>
    <p:sldId id="1322" r:id="rId48"/>
    <p:sldId id="1323" r:id="rId49"/>
    <p:sldId id="1324" r:id="rId50"/>
    <p:sldId id="1284" r:id="rId51"/>
    <p:sldId id="1326" r:id="rId52"/>
    <p:sldId id="1327" r:id="rId53"/>
    <p:sldId id="1328" r:id="rId54"/>
    <p:sldId id="1329" r:id="rId55"/>
    <p:sldId id="1330" r:id="rId56"/>
    <p:sldId id="1331" r:id="rId57"/>
    <p:sldId id="1332" r:id="rId58"/>
    <p:sldId id="1333" r:id="rId59"/>
    <p:sldId id="1334" r:id="rId60"/>
    <p:sldId id="1335" r:id="rId61"/>
    <p:sldId id="1336" r:id="rId62"/>
    <p:sldId id="1337" r:id="rId63"/>
    <p:sldId id="1338" r:id="rId64"/>
    <p:sldId id="1339" r:id="rId65"/>
    <p:sldId id="1340" r:id="rId66"/>
    <p:sldId id="1341" r:id="rId67"/>
    <p:sldId id="1342" r:id="rId6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0066"/>
    <a:srgbClr val="003300"/>
    <a:srgbClr val="A50021"/>
    <a:srgbClr val="5B0A01"/>
    <a:srgbClr val="43193F"/>
    <a:srgbClr val="C96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autoAdjust="0"/>
    <p:restoredTop sz="94729" autoAdjust="0"/>
  </p:normalViewPr>
  <p:slideViewPr>
    <p:cSldViewPr>
      <p:cViewPr varScale="1">
        <p:scale>
          <a:sx n="74" d="100"/>
          <a:sy n="74" d="100"/>
        </p:scale>
        <p:origin x="1008"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6859214-A65D-4405-8543-548B013771B6}" type="slidenum">
              <a:rPr lang="en-US" altLang="en-US"/>
              <a:pPr/>
              <a:t>‹#›</a:t>
            </a:fld>
            <a:endParaRPr lang="en-US" altLang="en-US"/>
          </a:p>
        </p:txBody>
      </p:sp>
    </p:spTree>
    <p:extLst>
      <p:ext uri="{BB962C8B-B14F-4D97-AF65-F5344CB8AC3E}">
        <p14:creationId xmlns:p14="http://schemas.microsoft.com/office/powerpoint/2010/main" val="33556119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a:t>
            </a:fld>
            <a:endParaRPr lang="en-US" altLang="en-US"/>
          </a:p>
        </p:txBody>
      </p:sp>
    </p:spTree>
    <p:extLst>
      <p:ext uri="{BB962C8B-B14F-4D97-AF65-F5344CB8AC3E}">
        <p14:creationId xmlns:p14="http://schemas.microsoft.com/office/powerpoint/2010/main" val="360058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a:t>
            </a:fld>
            <a:endParaRPr lang="en-US" altLang="en-US"/>
          </a:p>
        </p:txBody>
      </p:sp>
    </p:spTree>
    <p:extLst>
      <p:ext uri="{BB962C8B-B14F-4D97-AF65-F5344CB8AC3E}">
        <p14:creationId xmlns:p14="http://schemas.microsoft.com/office/powerpoint/2010/main" val="170168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a:t>
            </a:fld>
            <a:endParaRPr lang="en-US" altLang="en-US"/>
          </a:p>
        </p:txBody>
      </p:sp>
    </p:spTree>
    <p:extLst>
      <p:ext uri="{BB962C8B-B14F-4D97-AF65-F5344CB8AC3E}">
        <p14:creationId xmlns:p14="http://schemas.microsoft.com/office/powerpoint/2010/main" val="1446466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a:t>
            </a:fld>
            <a:endParaRPr lang="en-US" altLang="en-US"/>
          </a:p>
        </p:txBody>
      </p:sp>
    </p:spTree>
    <p:extLst>
      <p:ext uri="{BB962C8B-B14F-4D97-AF65-F5344CB8AC3E}">
        <p14:creationId xmlns:p14="http://schemas.microsoft.com/office/powerpoint/2010/main" val="2222870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a:t>
            </a:fld>
            <a:endParaRPr lang="en-US" altLang="en-US"/>
          </a:p>
        </p:txBody>
      </p:sp>
    </p:spTree>
    <p:extLst>
      <p:ext uri="{BB962C8B-B14F-4D97-AF65-F5344CB8AC3E}">
        <p14:creationId xmlns:p14="http://schemas.microsoft.com/office/powerpoint/2010/main" val="3955271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a:t>
            </a:fld>
            <a:endParaRPr lang="en-US" altLang="en-US"/>
          </a:p>
        </p:txBody>
      </p:sp>
    </p:spTree>
    <p:extLst>
      <p:ext uri="{BB962C8B-B14F-4D97-AF65-F5344CB8AC3E}">
        <p14:creationId xmlns:p14="http://schemas.microsoft.com/office/powerpoint/2010/main" val="863733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7</a:t>
            </a:fld>
            <a:endParaRPr lang="en-US" altLang="en-US"/>
          </a:p>
        </p:txBody>
      </p:sp>
    </p:spTree>
    <p:extLst>
      <p:ext uri="{BB962C8B-B14F-4D97-AF65-F5344CB8AC3E}">
        <p14:creationId xmlns:p14="http://schemas.microsoft.com/office/powerpoint/2010/main" val="3803328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8</a:t>
            </a:fld>
            <a:endParaRPr lang="en-US" altLang="en-US"/>
          </a:p>
        </p:txBody>
      </p:sp>
    </p:spTree>
    <p:extLst>
      <p:ext uri="{BB962C8B-B14F-4D97-AF65-F5344CB8AC3E}">
        <p14:creationId xmlns:p14="http://schemas.microsoft.com/office/powerpoint/2010/main" val="2598439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9</a:t>
            </a:fld>
            <a:endParaRPr lang="en-US" altLang="en-US"/>
          </a:p>
        </p:txBody>
      </p:sp>
    </p:spTree>
    <p:extLst>
      <p:ext uri="{BB962C8B-B14F-4D97-AF65-F5344CB8AC3E}">
        <p14:creationId xmlns:p14="http://schemas.microsoft.com/office/powerpoint/2010/main" val="72617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10</a:t>
            </a:fld>
            <a:endParaRPr lang="en-US" altLang="en-US"/>
          </a:p>
        </p:txBody>
      </p:sp>
    </p:spTree>
    <p:extLst>
      <p:ext uri="{BB962C8B-B14F-4D97-AF65-F5344CB8AC3E}">
        <p14:creationId xmlns:p14="http://schemas.microsoft.com/office/powerpoint/2010/main" val="3024333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11</a:t>
            </a:fld>
            <a:endParaRPr lang="en-US" altLang="en-US"/>
          </a:p>
        </p:txBody>
      </p:sp>
    </p:spTree>
    <p:extLst>
      <p:ext uri="{BB962C8B-B14F-4D97-AF65-F5344CB8AC3E}">
        <p14:creationId xmlns:p14="http://schemas.microsoft.com/office/powerpoint/2010/main" val="1026128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12</a:t>
            </a:fld>
            <a:endParaRPr lang="en-US" altLang="en-US"/>
          </a:p>
        </p:txBody>
      </p:sp>
    </p:spTree>
    <p:extLst>
      <p:ext uri="{BB962C8B-B14F-4D97-AF65-F5344CB8AC3E}">
        <p14:creationId xmlns:p14="http://schemas.microsoft.com/office/powerpoint/2010/main" val="2750013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13</a:t>
            </a:fld>
            <a:endParaRPr lang="en-US" altLang="en-US"/>
          </a:p>
        </p:txBody>
      </p:sp>
    </p:spTree>
    <p:extLst>
      <p:ext uri="{BB962C8B-B14F-4D97-AF65-F5344CB8AC3E}">
        <p14:creationId xmlns:p14="http://schemas.microsoft.com/office/powerpoint/2010/main" val="2639754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14</a:t>
            </a:fld>
            <a:endParaRPr lang="en-US" altLang="en-US"/>
          </a:p>
        </p:txBody>
      </p:sp>
    </p:spTree>
    <p:extLst>
      <p:ext uri="{BB962C8B-B14F-4D97-AF65-F5344CB8AC3E}">
        <p14:creationId xmlns:p14="http://schemas.microsoft.com/office/powerpoint/2010/main" val="2967298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15</a:t>
            </a:fld>
            <a:endParaRPr lang="en-US" altLang="en-US"/>
          </a:p>
        </p:txBody>
      </p:sp>
    </p:spTree>
    <p:extLst>
      <p:ext uri="{BB962C8B-B14F-4D97-AF65-F5344CB8AC3E}">
        <p14:creationId xmlns:p14="http://schemas.microsoft.com/office/powerpoint/2010/main" val="4611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16</a:t>
            </a:fld>
            <a:endParaRPr lang="en-US" altLang="en-US"/>
          </a:p>
        </p:txBody>
      </p:sp>
    </p:spTree>
    <p:extLst>
      <p:ext uri="{BB962C8B-B14F-4D97-AF65-F5344CB8AC3E}">
        <p14:creationId xmlns:p14="http://schemas.microsoft.com/office/powerpoint/2010/main" val="344295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17</a:t>
            </a:fld>
            <a:endParaRPr lang="en-US" altLang="en-US"/>
          </a:p>
        </p:txBody>
      </p:sp>
    </p:spTree>
    <p:extLst>
      <p:ext uri="{BB962C8B-B14F-4D97-AF65-F5344CB8AC3E}">
        <p14:creationId xmlns:p14="http://schemas.microsoft.com/office/powerpoint/2010/main" val="2950743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18</a:t>
            </a:fld>
            <a:endParaRPr lang="en-US" altLang="en-US"/>
          </a:p>
        </p:txBody>
      </p:sp>
    </p:spTree>
    <p:extLst>
      <p:ext uri="{BB962C8B-B14F-4D97-AF65-F5344CB8AC3E}">
        <p14:creationId xmlns:p14="http://schemas.microsoft.com/office/powerpoint/2010/main" val="474456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19</a:t>
            </a:fld>
            <a:endParaRPr lang="en-US" altLang="en-US"/>
          </a:p>
        </p:txBody>
      </p:sp>
    </p:spTree>
    <p:extLst>
      <p:ext uri="{BB962C8B-B14F-4D97-AF65-F5344CB8AC3E}">
        <p14:creationId xmlns:p14="http://schemas.microsoft.com/office/powerpoint/2010/main" val="304372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20</a:t>
            </a:fld>
            <a:endParaRPr lang="en-US" altLang="en-US"/>
          </a:p>
        </p:txBody>
      </p:sp>
    </p:spTree>
    <p:extLst>
      <p:ext uri="{BB962C8B-B14F-4D97-AF65-F5344CB8AC3E}">
        <p14:creationId xmlns:p14="http://schemas.microsoft.com/office/powerpoint/2010/main" val="3945188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21</a:t>
            </a:fld>
            <a:endParaRPr lang="en-US" altLang="en-US"/>
          </a:p>
        </p:txBody>
      </p:sp>
    </p:spTree>
    <p:extLst>
      <p:ext uri="{BB962C8B-B14F-4D97-AF65-F5344CB8AC3E}">
        <p14:creationId xmlns:p14="http://schemas.microsoft.com/office/powerpoint/2010/main" val="1941574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22</a:t>
            </a:fld>
            <a:endParaRPr lang="en-US" altLang="en-US"/>
          </a:p>
        </p:txBody>
      </p:sp>
    </p:spTree>
    <p:extLst>
      <p:ext uri="{BB962C8B-B14F-4D97-AF65-F5344CB8AC3E}">
        <p14:creationId xmlns:p14="http://schemas.microsoft.com/office/powerpoint/2010/main" val="1286435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23</a:t>
            </a:fld>
            <a:endParaRPr lang="en-US" altLang="en-US"/>
          </a:p>
        </p:txBody>
      </p:sp>
    </p:spTree>
    <p:extLst>
      <p:ext uri="{BB962C8B-B14F-4D97-AF65-F5344CB8AC3E}">
        <p14:creationId xmlns:p14="http://schemas.microsoft.com/office/powerpoint/2010/main" val="3609320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24</a:t>
            </a:fld>
            <a:endParaRPr lang="en-US" altLang="en-US"/>
          </a:p>
        </p:txBody>
      </p:sp>
    </p:spTree>
    <p:extLst>
      <p:ext uri="{BB962C8B-B14F-4D97-AF65-F5344CB8AC3E}">
        <p14:creationId xmlns:p14="http://schemas.microsoft.com/office/powerpoint/2010/main" val="2228046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25</a:t>
            </a:fld>
            <a:endParaRPr lang="en-US" altLang="en-US"/>
          </a:p>
        </p:txBody>
      </p:sp>
    </p:spTree>
    <p:extLst>
      <p:ext uri="{BB962C8B-B14F-4D97-AF65-F5344CB8AC3E}">
        <p14:creationId xmlns:p14="http://schemas.microsoft.com/office/powerpoint/2010/main" val="2747385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26</a:t>
            </a:fld>
            <a:endParaRPr lang="en-US" altLang="en-US"/>
          </a:p>
        </p:txBody>
      </p:sp>
    </p:spTree>
    <p:extLst>
      <p:ext uri="{BB962C8B-B14F-4D97-AF65-F5344CB8AC3E}">
        <p14:creationId xmlns:p14="http://schemas.microsoft.com/office/powerpoint/2010/main" val="1577977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27</a:t>
            </a:fld>
            <a:endParaRPr lang="en-US" altLang="en-US"/>
          </a:p>
        </p:txBody>
      </p:sp>
    </p:spTree>
    <p:extLst>
      <p:ext uri="{BB962C8B-B14F-4D97-AF65-F5344CB8AC3E}">
        <p14:creationId xmlns:p14="http://schemas.microsoft.com/office/powerpoint/2010/main" val="832515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28</a:t>
            </a:fld>
            <a:endParaRPr lang="en-US" altLang="en-US"/>
          </a:p>
        </p:txBody>
      </p:sp>
    </p:spTree>
    <p:extLst>
      <p:ext uri="{BB962C8B-B14F-4D97-AF65-F5344CB8AC3E}">
        <p14:creationId xmlns:p14="http://schemas.microsoft.com/office/powerpoint/2010/main" val="810480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29</a:t>
            </a:fld>
            <a:endParaRPr lang="en-US" altLang="en-US"/>
          </a:p>
        </p:txBody>
      </p:sp>
    </p:spTree>
    <p:extLst>
      <p:ext uri="{BB962C8B-B14F-4D97-AF65-F5344CB8AC3E}">
        <p14:creationId xmlns:p14="http://schemas.microsoft.com/office/powerpoint/2010/main" val="1876263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30</a:t>
            </a:fld>
            <a:endParaRPr lang="en-US" altLang="en-US"/>
          </a:p>
        </p:txBody>
      </p:sp>
    </p:spTree>
    <p:extLst>
      <p:ext uri="{BB962C8B-B14F-4D97-AF65-F5344CB8AC3E}">
        <p14:creationId xmlns:p14="http://schemas.microsoft.com/office/powerpoint/2010/main" val="2443282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31</a:t>
            </a:fld>
            <a:endParaRPr lang="en-US" altLang="en-US"/>
          </a:p>
        </p:txBody>
      </p:sp>
    </p:spTree>
    <p:extLst>
      <p:ext uri="{BB962C8B-B14F-4D97-AF65-F5344CB8AC3E}">
        <p14:creationId xmlns:p14="http://schemas.microsoft.com/office/powerpoint/2010/main" val="178774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32</a:t>
            </a:fld>
            <a:endParaRPr lang="en-US" altLang="en-US"/>
          </a:p>
        </p:txBody>
      </p:sp>
    </p:spTree>
    <p:extLst>
      <p:ext uri="{BB962C8B-B14F-4D97-AF65-F5344CB8AC3E}">
        <p14:creationId xmlns:p14="http://schemas.microsoft.com/office/powerpoint/2010/main" val="2874737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33</a:t>
            </a:fld>
            <a:endParaRPr lang="en-US" altLang="en-US"/>
          </a:p>
        </p:txBody>
      </p:sp>
    </p:spTree>
    <p:extLst>
      <p:ext uri="{BB962C8B-B14F-4D97-AF65-F5344CB8AC3E}">
        <p14:creationId xmlns:p14="http://schemas.microsoft.com/office/powerpoint/2010/main" val="21780271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34</a:t>
            </a:fld>
            <a:endParaRPr lang="en-US" altLang="en-US"/>
          </a:p>
        </p:txBody>
      </p:sp>
    </p:spTree>
    <p:extLst>
      <p:ext uri="{BB962C8B-B14F-4D97-AF65-F5344CB8AC3E}">
        <p14:creationId xmlns:p14="http://schemas.microsoft.com/office/powerpoint/2010/main" val="3431973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35</a:t>
            </a:fld>
            <a:endParaRPr lang="en-US" altLang="en-US"/>
          </a:p>
        </p:txBody>
      </p:sp>
    </p:spTree>
    <p:extLst>
      <p:ext uri="{BB962C8B-B14F-4D97-AF65-F5344CB8AC3E}">
        <p14:creationId xmlns:p14="http://schemas.microsoft.com/office/powerpoint/2010/main" val="3172941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36</a:t>
            </a:fld>
            <a:endParaRPr lang="en-US" altLang="en-US"/>
          </a:p>
        </p:txBody>
      </p:sp>
    </p:spTree>
    <p:extLst>
      <p:ext uri="{BB962C8B-B14F-4D97-AF65-F5344CB8AC3E}">
        <p14:creationId xmlns:p14="http://schemas.microsoft.com/office/powerpoint/2010/main" val="557486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37</a:t>
            </a:fld>
            <a:endParaRPr lang="en-US" altLang="en-US"/>
          </a:p>
        </p:txBody>
      </p:sp>
    </p:spTree>
    <p:extLst>
      <p:ext uri="{BB962C8B-B14F-4D97-AF65-F5344CB8AC3E}">
        <p14:creationId xmlns:p14="http://schemas.microsoft.com/office/powerpoint/2010/main" val="12665915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38</a:t>
            </a:fld>
            <a:endParaRPr lang="en-US" altLang="en-US"/>
          </a:p>
        </p:txBody>
      </p:sp>
    </p:spTree>
    <p:extLst>
      <p:ext uri="{BB962C8B-B14F-4D97-AF65-F5344CB8AC3E}">
        <p14:creationId xmlns:p14="http://schemas.microsoft.com/office/powerpoint/2010/main" val="78567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39</a:t>
            </a:fld>
            <a:endParaRPr lang="en-US" altLang="en-US"/>
          </a:p>
        </p:txBody>
      </p:sp>
    </p:spTree>
    <p:extLst>
      <p:ext uri="{BB962C8B-B14F-4D97-AF65-F5344CB8AC3E}">
        <p14:creationId xmlns:p14="http://schemas.microsoft.com/office/powerpoint/2010/main" val="41447861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40</a:t>
            </a:fld>
            <a:endParaRPr lang="en-US" altLang="en-US"/>
          </a:p>
        </p:txBody>
      </p:sp>
    </p:spTree>
    <p:extLst>
      <p:ext uri="{BB962C8B-B14F-4D97-AF65-F5344CB8AC3E}">
        <p14:creationId xmlns:p14="http://schemas.microsoft.com/office/powerpoint/2010/main" val="21330182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41</a:t>
            </a:fld>
            <a:endParaRPr lang="en-US" altLang="en-US"/>
          </a:p>
        </p:txBody>
      </p:sp>
    </p:spTree>
    <p:extLst>
      <p:ext uri="{BB962C8B-B14F-4D97-AF65-F5344CB8AC3E}">
        <p14:creationId xmlns:p14="http://schemas.microsoft.com/office/powerpoint/2010/main" val="34088651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42</a:t>
            </a:fld>
            <a:endParaRPr lang="en-US" altLang="en-US"/>
          </a:p>
        </p:txBody>
      </p:sp>
    </p:spTree>
    <p:extLst>
      <p:ext uri="{BB962C8B-B14F-4D97-AF65-F5344CB8AC3E}">
        <p14:creationId xmlns:p14="http://schemas.microsoft.com/office/powerpoint/2010/main" val="917142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43</a:t>
            </a:fld>
            <a:endParaRPr lang="en-US" altLang="en-US"/>
          </a:p>
        </p:txBody>
      </p:sp>
    </p:spTree>
    <p:extLst>
      <p:ext uri="{BB962C8B-B14F-4D97-AF65-F5344CB8AC3E}">
        <p14:creationId xmlns:p14="http://schemas.microsoft.com/office/powerpoint/2010/main" val="5336933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44</a:t>
            </a:fld>
            <a:endParaRPr lang="en-US" altLang="en-US"/>
          </a:p>
        </p:txBody>
      </p:sp>
    </p:spTree>
    <p:extLst>
      <p:ext uri="{BB962C8B-B14F-4D97-AF65-F5344CB8AC3E}">
        <p14:creationId xmlns:p14="http://schemas.microsoft.com/office/powerpoint/2010/main" val="2588244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45</a:t>
            </a:fld>
            <a:endParaRPr lang="en-US" altLang="en-US"/>
          </a:p>
        </p:txBody>
      </p:sp>
    </p:spTree>
    <p:extLst>
      <p:ext uri="{BB962C8B-B14F-4D97-AF65-F5344CB8AC3E}">
        <p14:creationId xmlns:p14="http://schemas.microsoft.com/office/powerpoint/2010/main" val="1578531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46</a:t>
            </a:fld>
            <a:endParaRPr lang="en-US" altLang="en-US"/>
          </a:p>
        </p:txBody>
      </p:sp>
    </p:spTree>
    <p:extLst>
      <p:ext uri="{BB962C8B-B14F-4D97-AF65-F5344CB8AC3E}">
        <p14:creationId xmlns:p14="http://schemas.microsoft.com/office/powerpoint/2010/main" val="29018030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47</a:t>
            </a:fld>
            <a:endParaRPr lang="en-US" altLang="en-US"/>
          </a:p>
        </p:txBody>
      </p:sp>
    </p:spTree>
    <p:extLst>
      <p:ext uri="{BB962C8B-B14F-4D97-AF65-F5344CB8AC3E}">
        <p14:creationId xmlns:p14="http://schemas.microsoft.com/office/powerpoint/2010/main" val="40071537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48</a:t>
            </a:fld>
            <a:endParaRPr lang="en-US" altLang="en-US"/>
          </a:p>
        </p:txBody>
      </p:sp>
    </p:spTree>
    <p:extLst>
      <p:ext uri="{BB962C8B-B14F-4D97-AF65-F5344CB8AC3E}">
        <p14:creationId xmlns:p14="http://schemas.microsoft.com/office/powerpoint/2010/main" val="1586372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49</a:t>
            </a:fld>
            <a:endParaRPr lang="en-US" altLang="en-US"/>
          </a:p>
        </p:txBody>
      </p:sp>
    </p:spTree>
    <p:extLst>
      <p:ext uri="{BB962C8B-B14F-4D97-AF65-F5344CB8AC3E}">
        <p14:creationId xmlns:p14="http://schemas.microsoft.com/office/powerpoint/2010/main" val="967554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50</a:t>
            </a:fld>
            <a:endParaRPr lang="en-US" altLang="en-US"/>
          </a:p>
        </p:txBody>
      </p:sp>
    </p:spTree>
    <p:extLst>
      <p:ext uri="{BB962C8B-B14F-4D97-AF65-F5344CB8AC3E}">
        <p14:creationId xmlns:p14="http://schemas.microsoft.com/office/powerpoint/2010/main" val="38743172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51</a:t>
            </a:fld>
            <a:endParaRPr lang="en-US" altLang="en-US"/>
          </a:p>
        </p:txBody>
      </p:sp>
    </p:spTree>
    <p:extLst>
      <p:ext uri="{BB962C8B-B14F-4D97-AF65-F5344CB8AC3E}">
        <p14:creationId xmlns:p14="http://schemas.microsoft.com/office/powerpoint/2010/main" val="38140690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52</a:t>
            </a:fld>
            <a:endParaRPr lang="en-US" altLang="en-US"/>
          </a:p>
        </p:txBody>
      </p:sp>
    </p:spTree>
    <p:extLst>
      <p:ext uri="{BB962C8B-B14F-4D97-AF65-F5344CB8AC3E}">
        <p14:creationId xmlns:p14="http://schemas.microsoft.com/office/powerpoint/2010/main" val="10269773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53</a:t>
            </a:fld>
            <a:endParaRPr lang="en-US" altLang="en-US"/>
          </a:p>
        </p:txBody>
      </p:sp>
    </p:spTree>
    <p:extLst>
      <p:ext uri="{BB962C8B-B14F-4D97-AF65-F5344CB8AC3E}">
        <p14:creationId xmlns:p14="http://schemas.microsoft.com/office/powerpoint/2010/main" val="34660815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54</a:t>
            </a:fld>
            <a:endParaRPr lang="en-US" altLang="en-US"/>
          </a:p>
        </p:txBody>
      </p:sp>
    </p:spTree>
    <p:extLst>
      <p:ext uri="{BB962C8B-B14F-4D97-AF65-F5344CB8AC3E}">
        <p14:creationId xmlns:p14="http://schemas.microsoft.com/office/powerpoint/2010/main" val="25418060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55</a:t>
            </a:fld>
            <a:endParaRPr lang="en-US" altLang="en-US"/>
          </a:p>
        </p:txBody>
      </p:sp>
    </p:spTree>
    <p:extLst>
      <p:ext uri="{BB962C8B-B14F-4D97-AF65-F5344CB8AC3E}">
        <p14:creationId xmlns:p14="http://schemas.microsoft.com/office/powerpoint/2010/main" val="24445713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56</a:t>
            </a:fld>
            <a:endParaRPr lang="en-US" altLang="en-US"/>
          </a:p>
        </p:txBody>
      </p:sp>
    </p:spTree>
    <p:extLst>
      <p:ext uri="{BB962C8B-B14F-4D97-AF65-F5344CB8AC3E}">
        <p14:creationId xmlns:p14="http://schemas.microsoft.com/office/powerpoint/2010/main" val="39811574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57</a:t>
            </a:fld>
            <a:endParaRPr lang="en-US" altLang="en-US"/>
          </a:p>
        </p:txBody>
      </p:sp>
    </p:spTree>
    <p:extLst>
      <p:ext uri="{BB962C8B-B14F-4D97-AF65-F5344CB8AC3E}">
        <p14:creationId xmlns:p14="http://schemas.microsoft.com/office/powerpoint/2010/main" val="35333705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58</a:t>
            </a:fld>
            <a:endParaRPr lang="en-US" altLang="en-US"/>
          </a:p>
        </p:txBody>
      </p:sp>
    </p:spTree>
    <p:extLst>
      <p:ext uri="{BB962C8B-B14F-4D97-AF65-F5344CB8AC3E}">
        <p14:creationId xmlns:p14="http://schemas.microsoft.com/office/powerpoint/2010/main" val="25637823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59</a:t>
            </a:fld>
            <a:endParaRPr lang="en-US" altLang="en-US"/>
          </a:p>
        </p:txBody>
      </p:sp>
    </p:spTree>
    <p:extLst>
      <p:ext uri="{BB962C8B-B14F-4D97-AF65-F5344CB8AC3E}">
        <p14:creationId xmlns:p14="http://schemas.microsoft.com/office/powerpoint/2010/main" val="32335392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60</a:t>
            </a:fld>
            <a:endParaRPr lang="en-US" altLang="en-US"/>
          </a:p>
        </p:txBody>
      </p:sp>
    </p:spTree>
    <p:extLst>
      <p:ext uri="{BB962C8B-B14F-4D97-AF65-F5344CB8AC3E}">
        <p14:creationId xmlns:p14="http://schemas.microsoft.com/office/powerpoint/2010/main" val="2818815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61</a:t>
            </a:fld>
            <a:endParaRPr lang="en-US" altLang="en-US"/>
          </a:p>
        </p:txBody>
      </p:sp>
    </p:spTree>
    <p:extLst>
      <p:ext uri="{BB962C8B-B14F-4D97-AF65-F5344CB8AC3E}">
        <p14:creationId xmlns:p14="http://schemas.microsoft.com/office/powerpoint/2010/main" val="38019784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62</a:t>
            </a:fld>
            <a:endParaRPr lang="en-US" altLang="en-US"/>
          </a:p>
        </p:txBody>
      </p:sp>
    </p:spTree>
    <p:extLst>
      <p:ext uri="{BB962C8B-B14F-4D97-AF65-F5344CB8AC3E}">
        <p14:creationId xmlns:p14="http://schemas.microsoft.com/office/powerpoint/2010/main" val="16908749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63</a:t>
            </a:fld>
            <a:endParaRPr lang="en-US" altLang="en-US"/>
          </a:p>
        </p:txBody>
      </p:sp>
    </p:spTree>
    <p:extLst>
      <p:ext uri="{BB962C8B-B14F-4D97-AF65-F5344CB8AC3E}">
        <p14:creationId xmlns:p14="http://schemas.microsoft.com/office/powerpoint/2010/main" val="20305108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64</a:t>
            </a:fld>
            <a:endParaRPr lang="en-US" altLang="en-US"/>
          </a:p>
        </p:txBody>
      </p:sp>
    </p:spTree>
    <p:extLst>
      <p:ext uri="{BB962C8B-B14F-4D97-AF65-F5344CB8AC3E}">
        <p14:creationId xmlns:p14="http://schemas.microsoft.com/office/powerpoint/2010/main" val="5853179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65</a:t>
            </a:fld>
            <a:endParaRPr lang="en-US" altLang="en-US"/>
          </a:p>
        </p:txBody>
      </p:sp>
    </p:spTree>
    <p:extLst>
      <p:ext uri="{BB962C8B-B14F-4D97-AF65-F5344CB8AC3E}">
        <p14:creationId xmlns:p14="http://schemas.microsoft.com/office/powerpoint/2010/main" val="23457182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66</a:t>
            </a:fld>
            <a:endParaRPr lang="en-US" altLang="en-US"/>
          </a:p>
        </p:txBody>
      </p:sp>
    </p:spTree>
    <p:extLst>
      <p:ext uri="{BB962C8B-B14F-4D97-AF65-F5344CB8AC3E}">
        <p14:creationId xmlns:p14="http://schemas.microsoft.com/office/powerpoint/2010/main" val="21586287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67</a:t>
            </a:fld>
            <a:endParaRPr lang="en-US" altLang="en-US"/>
          </a:p>
        </p:txBody>
      </p:sp>
    </p:spTree>
    <p:extLst>
      <p:ext uri="{BB962C8B-B14F-4D97-AF65-F5344CB8AC3E}">
        <p14:creationId xmlns:p14="http://schemas.microsoft.com/office/powerpoint/2010/main" val="2388498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325A27F-58FD-45CF-B2C6-0AF2C4F3C799}" type="slidenum">
              <a:rPr lang="en-US" altLang="en-US"/>
              <a:pPr/>
              <a:t>‹#›</a:t>
            </a:fld>
            <a:endParaRPr lang="en-US" altLang="en-US"/>
          </a:p>
        </p:txBody>
      </p:sp>
    </p:spTree>
    <p:extLst>
      <p:ext uri="{BB962C8B-B14F-4D97-AF65-F5344CB8AC3E}">
        <p14:creationId xmlns:p14="http://schemas.microsoft.com/office/powerpoint/2010/main" val="441129211"/>
      </p:ext>
    </p:extLst>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155452F-3638-4ED0-81F7-C54F822FC426}" type="slidenum">
              <a:rPr lang="en-US" altLang="en-US"/>
              <a:pPr/>
              <a:t>‹#›</a:t>
            </a:fld>
            <a:endParaRPr lang="en-US" altLang="en-US"/>
          </a:p>
        </p:txBody>
      </p:sp>
    </p:spTree>
    <p:extLst>
      <p:ext uri="{BB962C8B-B14F-4D97-AF65-F5344CB8AC3E}">
        <p14:creationId xmlns:p14="http://schemas.microsoft.com/office/powerpoint/2010/main" val="3281121930"/>
      </p:ext>
    </p:extLst>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26EBC1B-39D6-433E-9FB3-E6341B34E763}" type="slidenum">
              <a:rPr lang="en-US" altLang="en-US"/>
              <a:pPr/>
              <a:t>‹#›</a:t>
            </a:fld>
            <a:endParaRPr lang="en-US" altLang="en-US"/>
          </a:p>
        </p:txBody>
      </p:sp>
    </p:spTree>
    <p:extLst>
      <p:ext uri="{BB962C8B-B14F-4D97-AF65-F5344CB8AC3E}">
        <p14:creationId xmlns:p14="http://schemas.microsoft.com/office/powerpoint/2010/main" val="794398875"/>
      </p:ext>
    </p:extLst>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F98BF17-E398-40AD-AAF1-A7678C3B0761}" type="slidenum">
              <a:rPr lang="en-US" altLang="en-US"/>
              <a:pPr/>
              <a:t>‹#›</a:t>
            </a:fld>
            <a:endParaRPr lang="en-US" altLang="en-US"/>
          </a:p>
        </p:txBody>
      </p:sp>
    </p:spTree>
    <p:extLst>
      <p:ext uri="{BB962C8B-B14F-4D97-AF65-F5344CB8AC3E}">
        <p14:creationId xmlns:p14="http://schemas.microsoft.com/office/powerpoint/2010/main" val="1865648619"/>
      </p:ext>
    </p:extLst>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3F5C319-9029-40FD-9668-561721DE9795}" type="slidenum">
              <a:rPr lang="en-US" altLang="en-US"/>
              <a:pPr/>
              <a:t>‹#›</a:t>
            </a:fld>
            <a:endParaRPr lang="en-US" altLang="en-US"/>
          </a:p>
        </p:txBody>
      </p:sp>
    </p:spTree>
    <p:extLst>
      <p:ext uri="{BB962C8B-B14F-4D97-AF65-F5344CB8AC3E}">
        <p14:creationId xmlns:p14="http://schemas.microsoft.com/office/powerpoint/2010/main" val="719033045"/>
      </p:ext>
    </p:extLst>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0BCEAAF-592C-4759-81D9-F796ACA2E17A}" type="slidenum">
              <a:rPr lang="en-US" altLang="en-US"/>
              <a:pPr/>
              <a:t>‹#›</a:t>
            </a:fld>
            <a:endParaRPr lang="en-US" altLang="en-US"/>
          </a:p>
        </p:txBody>
      </p:sp>
    </p:spTree>
    <p:extLst>
      <p:ext uri="{BB962C8B-B14F-4D97-AF65-F5344CB8AC3E}">
        <p14:creationId xmlns:p14="http://schemas.microsoft.com/office/powerpoint/2010/main" val="4114544582"/>
      </p:ext>
    </p:extLst>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145AF501-8977-4C3D-94A7-5AA5C1F98329}" type="slidenum">
              <a:rPr lang="en-US" altLang="en-US"/>
              <a:pPr/>
              <a:t>‹#›</a:t>
            </a:fld>
            <a:endParaRPr lang="en-US" altLang="en-US"/>
          </a:p>
        </p:txBody>
      </p:sp>
    </p:spTree>
    <p:extLst>
      <p:ext uri="{BB962C8B-B14F-4D97-AF65-F5344CB8AC3E}">
        <p14:creationId xmlns:p14="http://schemas.microsoft.com/office/powerpoint/2010/main" val="3151021313"/>
      </p:ext>
    </p:extLst>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1BD82F4-1F91-48FF-996C-C92DFCB1AF12}" type="slidenum">
              <a:rPr lang="en-US" altLang="en-US"/>
              <a:pPr/>
              <a:t>‹#›</a:t>
            </a:fld>
            <a:endParaRPr lang="en-US" altLang="en-US"/>
          </a:p>
        </p:txBody>
      </p:sp>
    </p:spTree>
    <p:extLst>
      <p:ext uri="{BB962C8B-B14F-4D97-AF65-F5344CB8AC3E}">
        <p14:creationId xmlns:p14="http://schemas.microsoft.com/office/powerpoint/2010/main" val="3110858404"/>
      </p:ext>
    </p:extLst>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332A44C-3009-4424-859C-6CC8A50C4FB5}" type="slidenum">
              <a:rPr lang="en-US" altLang="en-US"/>
              <a:pPr/>
              <a:t>‹#›</a:t>
            </a:fld>
            <a:endParaRPr lang="en-US" altLang="en-US"/>
          </a:p>
        </p:txBody>
      </p:sp>
    </p:spTree>
    <p:extLst>
      <p:ext uri="{BB962C8B-B14F-4D97-AF65-F5344CB8AC3E}">
        <p14:creationId xmlns:p14="http://schemas.microsoft.com/office/powerpoint/2010/main" val="3198847198"/>
      </p:ext>
    </p:extLst>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69A854-F1FF-4879-9497-F08B76FF8F1B}" type="slidenum">
              <a:rPr lang="en-US" altLang="en-US"/>
              <a:pPr/>
              <a:t>‹#›</a:t>
            </a:fld>
            <a:endParaRPr lang="en-US" altLang="en-US"/>
          </a:p>
        </p:txBody>
      </p:sp>
    </p:spTree>
    <p:extLst>
      <p:ext uri="{BB962C8B-B14F-4D97-AF65-F5344CB8AC3E}">
        <p14:creationId xmlns:p14="http://schemas.microsoft.com/office/powerpoint/2010/main" val="2671879271"/>
      </p:ext>
    </p:extLst>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C95782B-0124-4CBC-95D3-038F34972E38}" type="slidenum">
              <a:rPr lang="en-US" altLang="en-US"/>
              <a:pPr/>
              <a:t>‹#›</a:t>
            </a:fld>
            <a:endParaRPr lang="en-US" altLang="en-US"/>
          </a:p>
        </p:txBody>
      </p:sp>
    </p:spTree>
    <p:extLst>
      <p:ext uri="{BB962C8B-B14F-4D97-AF65-F5344CB8AC3E}">
        <p14:creationId xmlns:p14="http://schemas.microsoft.com/office/powerpoint/2010/main" val="3473364029"/>
      </p:ext>
    </p:extLst>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4997D71-29BC-4B5A-A33B-1FD1BF4D45B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rd"/>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en-US" sz="5400" b="1" i="1" dirty="0">
                <a:effectLst>
                  <a:outerShdw blurRad="38100" dist="38100" dir="2700000" algn="tl">
                    <a:srgbClr val="000000"/>
                  </a:outerShdw>
                </a:effectLst>
              </a:rPr>
              <a:t>In Search of the Servant of God (Isa 42)</a:t>
            </a:r>
          </a:p>
        </p:txBody>
      </p:sp>
      <p:sp>
        <p:nvSpPr>
          <p:cNvPr id="2051" name="Rectangle 3"/>
          <p:cNvSpPr>
            <a:spLocks noGrp="1" noChangeArrowheads="1"/>
          </p:cNvSpPr>
          <p:nvPr>
            <p:ph type="subTitle" idx="1"/>
          </p:nvPr>
        </p:nvSpPr>
        <p:spPr/>
        <p:txBody>
          <a:bodyPr/>
          <a:lstStyle/>
          <a:p>
            <a:endParaRPr lang="en-US" altLang="en-US" dirty="0"/>
          </a:p>
        </p:txBody>
      </p:sp>
    </p:spTree>
  </p:cSld>
  <p:clrMapOvr>
    <a:masterClrMapping/>
  </p:clrMapOvr>
  <p:transition>
    <p:pull dir="r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Today we are to </a:t>
            </a:r>
            <a:r>
              <a:rPr lang="en-US" altLang="en-US" sz="4000" i="1" u="sng" dirty="0">
                <a:effectLst>
                  <a:outerShdw blurRad="38100" dist="38100" dir="2700000" algn="tl">
                    <a:srgbClr val="000000"/>
                  </a:outerShdw>
                </a:effectLst>
              </a:rPr>
              <a:t>conduct a search</a:t>
            </a:r>
            <a:r>
              <a:rPr lang="en-US" altLang="en-US" sz="4000" dirty="0">
                <a:effectLst>
                  <a:outerShdw blurRad="38100" dist="38100" dir="2700000" algn="tl">
                    <a:srgbClr val="000000"/>
                  </a:outerShdw>
                </a:effectLst>
              </a:rPr>
              <a:t> for one the God of heaven has described as His servant.</a:t>
            </a:r>
          </a:p>
          <a:p>
            <a:r>
              <a:rPr lang="en-US" altLang="en-US" sz="4000" dirty="0">
                <a:effectLst>
                  <a:outerShdw blurRad="38100" dist="38100" dir="2700000" algn="tl">
                    <a:srgbClr val="000000"/>
                  </a:outerShdw>
                </a:effectLst>
              </a:rPr>
              <a:t>Many past generations have </a:t>
            </a:r>
            <a:r>
              <a:rPr lang="en-US" altLang="en-US" sz="4000" i="1" u="sng" dirty="0">
                <a:effectLst>
                  <a:outerShdw blurRad="38100" dist="38100" dir="2700000" algn="tl">
                    <a:srgbClr val="000000"/>
                  </a:outerShdw>
                </a:effectLst>
              </a:rPr>
              <a:t>sought to find this man</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(Acts 8:32-34)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71980626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Acts 8:32-34</a:t>
            </a:r>
            <a:r>
              <a:rPr lang="en-US" altLang="en-US" sz="4000" dirty="0">
                <a:effectLst>
                  <a:outerShdw blurRad="38100" dist="38100" dir="2700000" algn="tl">
                    <a:srgbClr val="000000"/>
                  </a:outerShdw>
                </a:effectLst>
              </a:rPr>
              <a:t> - The place in the Scripture which he read was this: "He was led as a sheep to the slaughter; And as a lamb before its shearer is silent, So He opened not His mouth … So the eunuch answered Philip and said, "I ask you, </a:t>
            </a:r>
            <a:r>
              <a:rPr lang="en-US" altLang="en-US" sz="4000" u="sng" dirty="0">
                <a:effectLst>
                  <a:outerShdw blurRad="38100" dist="38100" dir="2700000" algn="tl">
                    <a:srgbClr val="000000"/>
                  </a:outerShdw>
                </a:effectLst>
              </a:rPr>
              <a:t>of whom does the prophet say this</a:t>
            </a:r>
            <a:r>
              <a:rPr lang="en-US" altLang="en-US" sz="4000" dirty="0">
                <a:effectLst>
                  <a:outerShdw blurRad="38100" dist="38100" dir="2700000" algn="tl">
                    <a:srgbClr val="000000"/>
                  </a:outerShdw>
                </a:effectLst>
              </a:rPr>
              <a:t>, of himself or of some other man?"</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1095253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passage was one of 4 passages in Isaiah known as “the servant songs.” </a:t>
            </a:r>
          </a:p>
          <a:p>
            <a:r>
              <a:rPr lang="en-US" altLang="en-US" sz="4000" dirty="0">
                <a:effectLst>
                  <a:outerShdw blurRad="38100" dist="38100" dir="2700000" algn="tl">
                    <a:srgbClr val="000000"/>
                  </a:outerShdw>
                </a:effectLst>
              </a:rPr>
              <a:t>When God tells us to “behold” we </a:t>
            </a:r>
            <a:r>
              <a:rPr lang="en-US" altLang="en-US" sz="4000" i="1" u="sng" dirty="0">
                <a:effectLst>
                  <a:outerShdw blurRad="38100" dist="38100" dir="2700000" algn="tl">
                    <a:srgbClr val="000000"/>
                  </a:outerShdw>
                </a:effectLst>
              </a:rPr>
              <a:t>need to stop and look carefully</a:t>
            </a:r>
            <a:r>
              <a:rPr lang="en-US" altLang="en-US" sz="4000" dirty="0">
                <a:effectLst>
                  <a:outerShdw blurRad="38100" dist="38100" dir="2700000" algn="tl">
                    <a:srgbClr val="000000"/>
                  </a:outerShdw>
                </a:effectLst>
              </a:rPr>
              <a:t>. Who would have made this connection when Pilate spoke 700 years later? </a:t>
            </a:r>
            <a:r>
              <a:rPr lang="en-US" altLang="en-US" sz="4000" b="1" dirty="0">
                <a:effectLst>
                  <a:outerShdw blurRad="38100" dist="38100" dir="2700000" algn="tl">
                    <a:srgbClr val="000000"/>
                  </a:outerShdw>
                </a:effectLst>
              </a:rPr>
              <a:t>(Jn 19:5, 13-14)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6367855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19:5</a:t>
            </a:r>
            <a:r>
              <a:rPr lang="en-US" altLang="en-US" sz="4000" dirty="0">
                <a:effectLst>
                  <a:outerShdw blurRad="38100" dist="38100" dir="2700000" algn="tl">
                    <a:srgbClr val="000000"/>
                  </a:outerShdw>
                </a:effectLst>
              </a:rPr>
              <a:t> - Then Jesus came out, wearing the crown of thorns and the purple robe. And Pilate said to them, “Behold the Man!”</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0961635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19:13-14</a:t>
            </a:r>
            <a:r>
              <a:rPr lang="en-US" altLang="en-US" sz="4000" dirty="0">
                <a:effectLst>
                  <a:outerShdw blurRad="38100" dist="38100" dir="2700000" algn="tl">
                    <a:srgbClr val="000000"/>
                  </a:outerShdw>
                </a:effectLst>
              </a:rPr>
              <a:t> - When Pilate therefore heard that saying, he brought Jesus out and sat down in the judgment seat …And he said to the Jews, “Behold your King!”</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77344533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What do you think of when you hear one </a:t>
            </a:r>
            <a:r>
              <a:rPr lang="en-US" altLang="en-US" sz="4000" i="1" u="sng" dirty="0">
                <a:effectLst>
                  <a:outerShdw blurRad="38100" dist="38100" dir="2700000" algn="tl">
                    <a:srgbClr val="000000"/>
                  </a:outerShdw>
                </a:effectLst>
              </a:rPr>
              <a:t>described as a servant</a:t>
            </a:r>
            <a:r>
              <a:rPr lang="en-US" altLang="en-US" sz="4000" dirty="0">
                <a:effectLst>
                  <a:outerShdw blurRad="38100" dist="38100" dir="2700000" algn="tl">
                    <a:srgbClr val="000000"/>
                  </a:outerShdw>
                </a:effectLst>
              </a:rPr>
              <a:t>?</a:t>
            </a:r>
          </a:p>
          <a:p>
            <a:r>
              <a:rPr lang="en-US" altLang="en-US" sz="4000" dirty="0">
                <a:effectLst>
                  <a:outerShdw blurRad="38100" dist="38100" dir="2700000" algn="tl">
                    <a:srgbClr val="000000"/>
                  </a:outerShdw>
                </a:effectLst>
              </a:rPr>
              <a:t>In the Roman mind you think of </a:t>
            </a:r>
            <a:r>
              <a:rPr lang="en-US" altLang="en-US" sz="4000" i="1" u="sng" dirty="0">
                <a:effectLst>
                  <a:outerShdw blurRad="38100" dist="38100" dir="2700000" algn="tl">
                    <a:srgbClr val="000000"/>
                  </a:outerShdw>
                </a:effectLst>
              </a:rPr>
              <a:t>weakness and shame</a:t>
            </a:r>
            <a:r>
              <a:rPr lang="en-US" altLang="en-US" sz="4000" dirty="0">
                <a:effectLst>
                  <a:outerShdw blurRad="38100" dist="38100" dir="2700000" algn="tl">
                    <a:srgbClr val="000000"/>
                  </a:outerShdw>
                </a:effectLst>
              </a:rPr>
              <a:t>. Possibly an unwilling slave from a conquest.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69117801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In the Jewish mind, a servant was not a desired position. Sitting on </a:t>
            </a:r>
            <a:r>
              <a:rPr lang="en-US" altLang="en-US" sz="4000" i="1" u="sng" dirty="0">
                <a:effectLst>
                  <a:outerShdw blurRad="38100" dist="38100" dir="2700000" algn="tl">
                    <a:srgbClr val="000000"/>
                  </a:outerShdw>
                </a:effectLst>
              </a:rPr>
              <a:t>the right and 	    left hand</a:t>
            </a:r>
            <a:r>
              <a:rPr lang="en-US" altLang="en-US" sz="4000" dirty="0">
                <a:effectLst>
                  <a:outerShdw blurRad="38100" dist="38100" dir="2700000" algn="tl">
                    <a:srgbClr val="000000"/>
                  </a:outerShdw>
                </a:effectLst>
              </a:rPr>
              <a:t> of the king was considered far better. </a:t>
            </a:r>
            <a:r>
              <a:rPr lang="en-US" altLang="en-US" sz="4000" b="1" dirty="0">
                <a:effectLst>
                  <a:outerShdw blurRad="38100" dist="38100" dir="2700000" algn="tl">
                    <a:srgbClr val="000000"/>
                  </a:outerShdw>
                </a:effectLst>
              </a:rPr>
              <a:t>(Mt 20:20-21, 24-28)</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39802282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Have you seen this man?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Matthew 20:20-21</a:t>
            </a:r>
            <a:r>
              <a:rPr lang="en-US" altLang="en-US" sz="4000" dirty="0">
                <a:effectLst>
                  <a:outerShdw blurRad="38100" dist="38100" dir="2700000" algn="tl">
                    <a:srgbClr val="000000"/>
                  </a:outerShdw>
                </a:effectLst>
              </a:rPr>
              <a:t> - Then the mother of Zebedee's sons came to Him with her sons, kneeling down and asking something from Him.  21 And He said to her, "What do you wish?" She said to Him, "Grant that these two sons of mine </a:t>
            </a:r>
            <a:r>
              <a:rPr lang="en-US" altLang="en-US" sz="4000" u="sng" dirty="0">
                <a:effectLst>
                  <a:outerShdw blurRad="38100" dist="38100" dir="2700000" algn="tl">
                    <a:srgbClr val="000000"/>
                  </a:outerShdw>
                </a:effectLst>
              </a:rPr>
              <a:t>may sit, one on Your right hand and the other on the left</a:t>
            </a:r>
            <a:r>
              <a:rPr lang="en-US" altLang="en-US" sz="4000" dirty="0">
                <a:effectLst>
                  <a:outerShdw blurRad="38100" dist="38100" dir="2700000" algn="tl">
                    <a:srgbClr val="000000"/>
                  </a:outerShdw>
                </a:effectLst>
              </a:rPr>
              <a:t>, in Your kingdom."</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27332727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42:1</a:t>
            </a:r>
            <a:r>
              <a:rPr lang="en-US" altLang="en-US" sz="4000" dirty="0">
                <a:effectLst>
                  <a:outerShdw blurRad="38100" dist="38100" dir="2700000" algn="tl">
                    <a:srgbClr val="000000"/>
                  </a:outerShdw>
                </a:effectLst>
              </a:rPr>
              <a:t> - "Behold! My Servant whom I uphold, My Elect One in whom My soul delights! I have put My Spirit upon Him; He will bring forth justice to the Gentiles.</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0198295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How can we know that one </a:t>
            </a:r>
            <a:r>
              <a:rPr lang="en-US" altLang="en-US" sz="4000" i="1" u="sng" dirty="0">
                <a:effectLst>
                  <a:outerShdw blurRad="38100" dist="38100" dir="2700000" algn="tl">
                    <a:srgbClr val="000000"/>
                  </a:outerShdw>
                </a:effectLst>
              </a:rPr>
              <a:t>completely trusts God</a:t>
            </a:r>
            <a:r>
              <a:rPr lang="en-US" altLang="en-US" sz="4000" dirty="0">
                <a:effectLst>
                  <a:outerShdw blurRad="38100" dist="38100" dir="2700000" algn="tl">
                    <a:srgbClr val="000000"/>
                  </a:outerShdw>
                </a:effectLst>
              </a:rPr>
              <a:t>?</a:t>
            </a:r>
          </a:p>
          <a:p>
            <a:r>
              <a:rPr lang="en-US" altLang="en-US" sz="4000" dirty="0">
                <a:effectLst>
                  <a:outerShdw blurRad="38100" dist="38100" dir="2700000" algn="tl">
                    <a:srgbClr val="000000"/>
                  </a:outerShdw>
                </a:effectLst>
              </a:rPr>
              <a:t>This Servant would empty Himself and wholly </a:t>
            </a:r>
            <a:r>
              <a:rPr lang="en-US" altLang="en-US" sz="4000" i="1" u="sng" dirty="0">
                <a:effectLst>
                  <a:outerShdw blurRad="38100" dist="38100" dir="2700000" algn="tl">
                    <a:srgbClr val="000000"/>
                  </a:outerShdw>
                </a:effectLst>
              </a:rPr>
              <a:t>stay within the words that God delivered to Him</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(Jn 8:28-29; 12:27-28, 32-33)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34073880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8:28-29</a:t>
            </a:r>
            <a:r>
              <a:rPr lang="en-US" altLang="en-US" sz="4000" dirty="0">
                <a:effectLst>
                  <a:outerShdw blurRad="38100" dist="38100" dir="2700000" algn="tl">
                    <a:srgbClr val="000000"/>
                  </a:outerShdw>
                </a:effectLst>
              </a:rPr>
              <a:t>  - Then Jesus said to them, "When you lift up the Son of Man, then you will know that I am He, and </a:t>
            </a:r>
            <a:r>
              <a:rPr lang="en-US" altLang="en-US" sz="4000" u="sng" dirty="0">
                <a:effectLst>
                  <a:outerShdw blurRad="38100" dist="38100" dir="2700000" algn="tl">
                    <a:srgbClr val="000000"/>
                  </a:outerShdw>
                </a:effectLst>
              </a:rPr>
              <a:t>that I do nothing of Myself</a:t>
            </a:r>
            <a:r>
              <a:rPr lang="en-US" altLang="en-US" sz="4000" dirty="0">
                <a:effectLst>
                  <a:outerShdw blurRad="38100" dist="38100" dir="2700000" algn="tl">
                    <a:srgbClr val="000000"/>
                  </a:outerShdw>
                </a:effectLst>
              </a:rPr>
              <a:t>; but </a:t>
            </a:r>
            <a:r>
              <a:rPr lang="en-US" altLang="en-US" sz="4000" u="sng" dirty="0">
                <a:effectLst>
                  <a:outerShdw blurRad="38100" dist="38100" dir="2700000" algn="tl">
                    <a:srgbClr val="000000"/>
                  </a:outerShdw>
                </a:effectLst>
              </a:rPr>
              <a:t>as My Father taught Me</a:t>
            </a:r>
            <a:r>
              <a:rPr lang="en-US" altLang="en-US" sz="4000" dirty="0">
                <a:effectLst>
                  <a:outerShdw blurRad="38100" dist="38100" dir="2700000" algn="tl">
                    <a:srgbClr val="000000"/>
                  </a:outerShdw>
                </a:effectLst>
              </a:rPr>
              <a:t>, </a:t>
            </a:r>
            <a:r>
              <a:rPr lang="en-US" altLang="en-US" sz="4000" u="sng" dirty="0">
                <a:effectLst>
                  <a:outerShdw blurRad="38100" dist="38100" dir="2700000" algn="tl">
                    <a:srgbClr val="000000"/>
                  </a:outerShdw>
                </a:effectLst>
              </a:rPr>
              <a:t>I speak these things</a:t>
            </a:r>
            <a:r>
              <a:rPr lang="en-US" altLang="en-US" sz="4000" dirty="0">
                <a:effectLst>
                  <a:outerShdw blurRad="38100" dist="38100" dir="2700000" algn="tl">
                    <a:srgbClr val="000000"/>
                  </a:outerShdw>
                </a:effectLst>
              </a:rPr>
              <a:t>.  29 "And He who sent Me is with Me. The Father has not left Me alone, for </a:t>
            </a:r>
            <a:r>
              <a:rPr lang="en-US" altLang="en-US" sz="4000" u="sng" dirty="0">
                <a:effectLst>
                  <a:outerShdw blurRad="38100" dist="38100" dir="2700000" algn="tl">
                    <a:srgbClr val="000000"/>
                  </a:outerShdw>
                </a:effectLst>
              </a:rPr>
              <a:t>I always do those things that please Him</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97591484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12:27-28</a:t>
            </a:r>
            <a:r>
              <a:rPr lang="en-US" altLang="en-US" sz="4000" dirty="0">
                <a:effectLst>
                  <a:outerShdw blurRad="38100" dist="38100" dir="2700000" algn="tl">
                    <a:srgbClr val="000000"/>
                  </a:outerShdw>
                </a:effectLst>
              </a:rPr>
              <a:t> - " Now My soul is troubled, and what shall I say? 'Father, save Me from this hour'? But </a:t>
            </a:r>
            <a:r>
              <a:rPr lang="en-US" altLang="en-US" sz="4000" u="sng" dirty="0">
                <a:effectLst>
                  <a:outerShdw blurRad="38100" dist="38100" dir="2700000" algn="tl">
                    <a:srgbClr val="000000"/>
                  </a:outerShdw>
                </a:effectLst>
              </a:rPr>
              <a:t>for this purpose I came</a:t>
            </a:r>
            <a:r>
              <a:rPr lang="en-US" altLang="en-US" sz="4000" dirty="0">
                <a:effectLst>
                  <a:outerShdw blurRad="38100" dist="38100" dir="2700000" algn="tl">
                    <a:srgbClr val="000000"/>
                  </a:outerShdw>
                </a:effectLst>
              </a:rPr>
              <a:t> to this hour.  28 "Father, </a:t>
            </a:r>
            <a:r>
              <a:rPr lang="en-US" altLang="en-US" sz="4000" u="sng" dirty="0">
                <a:effectLst>
                  <a:outerShdw blurRad="38100" dist="38100" dir="2700000" algn="tl">
                    <a:srgbClr val="000000"/>
                  </a:outerShdw>
                </a:effectLst>
              </a:rPr>
              <a:t>glorify Your name</a:t>
            </a:r>
            <a:r>
              <a:rPr lang="en-US" altLang="en-US" sz="4000" dirty="0">
                <a:effectLst>
                  <a:outerShdw blurRad="38100" dist="38100" dir="2700000" algn="tl">
                    <a:srgbClr val="000000"/>
                  </a:outerShdw>
                </a:effectLst>
              </a:rPr>
              <a:t>." Then a voice came from heaven, saying, "</a:t>
            </a:r>
            <a:r>
              <a:rPr lang="en-US" altLang="en-US" sz="4000" u="sng" dirty="0">
                <a:effectLst>
                  <a:outerShdw blurRad="38100" dist="38100" dir="2700000" algn="tl">
                    <a:srgbClr val="000000"/>
                  </a:outerShdw>
                </a:effectLst>
              </a:rPr>
              <a:t>I have both glorified it and will glorify it again</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89289393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12:32-33</a:t>
            </a:r>
            <a:r>
              <a:rPr lang="en-US" altLang="en-US" sz="4000" dirty="0">
                <a:effectLst>
                  <a:outerShdw blurRad="38100" dist="38100" dir="2700000" algn="tl">
                    <a:srgbClr val="000000"/>
                  </a:outerShdw>
                </a:effectLst>
              </a:rPr>
              <a:t> - "And I, if </a:t>
            </a:r>
            <a:r>
              <a:rPr lang="en-US" altLang="en-US" sz="4000" u="sng" dirty="0">
                <a:effectLst>
                  <a:outerShdw blurRad="38100" dist="38100" dir="2700000" algn="tl">
                    <a:srgbClr val="000000"/>
                  </a:outerShdw>
                </a:effectLst>
              </a:rPr>
              <a:t>I am lifted up from the earth</a:t>
            </a:r>
            <a:r>
              <a:rPr lang="en-US" altLang="en-US" sz="4000" dirty="0">
                <a:effectLst>
                  <a:outerShdw blurRad="38100" dist="38100" dir="2700000" algn="tl">
                    <a:srgbClr val="000000"/>
                  </a:outerShdw>
                </a:effectLst>
              </a:rPr>
              <a:t>, will draw all peoples to Myself."  33 This He said, </a:t>
            </a:r>
            <a:r>
              <a:rPr lang="en-US" altLang="en-US" sz="4000" u="sng" dirty="0">
                <a:effectLst>
                  <a:outerShdw blurRad="38100" dist="38100" dir="2700000" algn="tl">
                    <a:srgbClr val="000000"/>
                  </a:outerShdw>
                </a:effectLst>
              </a:rPr>
              <a:t>signifying by what death He would die</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911310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Trusting God involves </a:t>
            </a:r>
            <a:r>
              <a:rPr lang="en-US" altLang="en-US" sz="4000" i="1" u="sng" dirty="0">
                <a:effectLst>
                  <a:outerShdw blurRad="38100" dist="38100" dir="2700000" algn="tl">
                    <a:srgbClr val="000000"/>
                  </a:outerShdw>
                </a:effectLst>
              </a:rPr>
              <a:t>hearing and obeying a understandable revelation</a:t>
            </a:r>
            <a:r>
              <a:rPr lang="en-US" altLang="en-US" sz="4000" dirty="0">
                <a:effectLst>
                  <a:outerShdw blurRad="38100" dist="38100" dir="2700000" algn="tl">
                    <a:srgbClr val="000000"/>
                  </a:outerShdw>
                </a:effectLst>
              </a:rPr>
              <a:t>.</a:t>
            </a:r>
          </a:p>
          <a:p>
            <a:r>
              <a:rPr lang="en-US" altLang="en-US" sz="4000" dirty="0">
                <a:effectLst>
                  <a:outerShdw blurRad="38100" dist="38100" dir="2700000" algn="tl">
                    <a:srgbClr val="000000"/>
                  </a:outerShdw>
                </a:effectLst>
              </a:rPr>
              <a:t>God’s ways would </a:t>
            </a:r>
            <a:r>
              <a:rPr lang="en-US" altLang="en-US" sz="4000" i="1" u="sng" dirty="0">
                <a:effectLst>
                  <a:outerShdw blurRad="38100" dist="38100" dir="2700000" algn="tl">
                    <a:srgbClr val="000000"/>
                  </a:outerShdw>
                </a:effectLst>
              </a:rPr>
              <a:t>prosper in the hands</a:t>
            </a:r>
            <a:r>
              <a:rPr lang="en-US" altLang="en-US" sz="4000" dirty="0">
                <a:effectLst>
                  <a:outerShdw blurRad="38100" dist="38100" dir="2700000" algn="tl">
                    <a:srgbClr val="000000"/>
                  </a:outerShdw>
                </a:effectLst>
              </a:rPr>
              <a:t> of this Servant! </a:t>
            </a:r>
            <a:r>
              <a:rPr lang="en-US" altLang="en-US" sz="4000" b="1" dirty="0">
                <a:effectLst>
                  <a:outerShdw blurRad="38100" dist="38100" dir="2700000" algn="tl">
                    <a:srgbClr val="000000"/>
                  </a:outerShdw>
                </a:effectLst>
              </a:rPr>
              <a:t>(Isa 53:10)</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84850094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53:10</a:t>
            </a:r>
            <a:r>
              <a:rPr lang="en-US" altLang="en-US" sz="4000" dirty="0">
                <a:effectLst>
                  <a:outerShdw blurRad="38100" dist="38100" dir="2700000" algn="tl">
                    <a:srgbClr val="000000"/>
                  </a:outerShdw>
                </a:effectLst>
              </a:rPr>
              <a:t> - Yet it </a:t>
            </a:r>
            <a:r>
              <a:rPr lang="en-US" altLang="en-US" sz="4000" u="sng" dirty="0">
                <a:effectLst>
                  <a:outerShdw blurRad="38100" dist="38100" dir="2700000" algn="tl">
                    <a:srgbClr val="000000"/>
                  </a:outerShdw>
                </a:effectLst>
              </a:rPr>
              <a:t>pleased the LORD</a:t>
            </a:r>
            <a:r>
              <a:rPr lang="en-US" altLang="en-US" sz="4000" dirty="0">
                <a:effectLst>
                  <a:outerShdw blurRad="38100" dist="38100" dir="2700000" algn="tl">
                    <a:srgbClr val="000000"/>
                  </a:outerShdw>
                </a:effectLst>
              </a:rPr>
              <a:t> to bruise Him; He has put Him to grief. When You make His soul an offering for sin, He shall see His seed, He shall prolong His days, And </a:t>
            </a:r>
            <a:r>
              <a:rPr lang="en-US" altLang="en-US" sz="4000" u="sng" dirty="0">
                <a:effectLst>
                  <a:outerShdw blurRad="38100" dist="38100" dir="2700000" algn="tl">
                    <a:srgbClr val="000000"/>
                  </a:outerShdw>
                </a:effectLst>
              </a:rPr>
              <a:t>the pleasure of the LORD shall prosper in His hand</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7212423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first step of faith is to </a:t>
            </a:r>
            <a:r>
              <a:rPr lang="en-US" altLang="en-US" sz="4000" i="1" u="sng" dirty="0">
                <a:effectLst>
                  <a:outerShdw blurRad="38100" dist="38100" dir="2700000" algn="tl">
                    <a:srgbClr val="000000"/>
                  </a:outerShdw>
                </a:effectLst>
              </a:rPr>
              <a:t>empty</a:t>
            </a:r>
            <a:r>
              <a:rPr lang="en-US" altLang="en-US" sz="4000" dirty="0">
                <a:effectLst>
                  <a:outerShdw blurRad="38100" dist="38100" dir="2700000" algn="tl">
                    <a:srgbClr val="000000"/>
                  </a:outerShdw>
                </a:effectLst>
              </a:rPr>
              <a:t> yourself so that you can hear. </a:t>
            </a:r>
            <a:r>
              <a:rPr lang="en-US" altLang="en-US" sz="4000" b="1" dirty="0">
                <a:effectLst>
                  <a:outerShdw blurRad="38100" dist="38100" dir="2700000" algn="tl">
                    <a:srgbClr val="000000"/>
                  </a:outerShdw>
                </a:effectLst>
              </a:rPr>
              <a:t>(Phil 2:7)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3309924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Philippians 2:7</a:t>
            </a:r>
            <a:r>
              <a:rPr lang="en-US" altLang="en-US" sz="4000" dirty="0">
                <a:effectLst>
                  <a:outerShdw blurRad="38100" dist="38100" dir="2700000" algn="tl">
                    <a:srgbClr val="000000"/>
                  </a:outerShdw>
                </a:effectLst>
              </a:rPr>
              <a:t> - but </a:t>
            </a:r>
            <a:r>
              <a:rPr lang="en-US" altLang="en-US" sz="4000" u="sng" dirty="0">
                <a:effectLst>
                  <a:outerShdw blurRad="38100" dist="38100" dir="2700000" algn="tl">
                    <a:srgbClr val="000000"/>
                  </a:outerShdw>
                </a:effectLst>
              </a:rPr>
              <a:t>emptied Himself</a:t>
            </a:r>
            <a:r>
              <a:rPr lang="en-US" altLang="en-US" sz="4000" dirty="0">
                <a:effectLst>
                  <a:outerShdw blurRad="38100" dist="38100" dir="2700000" algn="tl">
                    <a:srgbClr val="000000"/>
                  </a:outerShdw>
                </a:effectLst>
              </a:rPr>
              <a:t>, taking the form of a bond-servant, and being made in the likeness of men. (NASV)</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01127610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 promised to </a:t>
            </a:r>
            <a:r>
              <a:rPr lang="en-US" altLang="en-US" sz="4000" i="1" u="sng" dirty="0">
                <a:effectLst>
                  <a:outerShdw blurRad="38100" dist="38100" dir="2700000" algn="tl">
                    <a:srgbClr val="000000"/>
                  </a:outerShdw>
                </a:effectLst>
              </a:rPr>
              <a:t>hold the hand</a:t>
            </a:r>
            <a:r>
              <a:rPr lang="en-US" altLang="en-US" sz="4000" dirty="0">
                <a:effectLst>
                  <a:outerShdw blurRad="38100" dist="38100" dir="2700000" algn="tl">
                    <a:srgbClr val="000000"/>
                  </a:outerShdw>
                </a:effectLst>
              </a:rPr>
              <a:t> of this Servant. </a:t>
            </a:r>
            <a:r>
              <a:rPr lang="en-US" altLang="en-US" sz="4000" b="1" dirty="0">
                <a:effectLst>
                  <a:outerShdw blurRad="38100" dist="38100" dir="2700000" algn="tl">
                    <a:srgbClr val="000000"/>
                  </a:outerShdw>
                </a:effectLst>
              </a:rPr>
              <a:t>(Isa 42:6)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83011977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42:6</a:t>
            </a:r>
            <a:r>
              <a:rPr lang="en-US" altLang="en-US" sz="4000" dirty="0">
                <a:effectLst>
                  <a:outerShdw blurRad="38100" dist="38100" dir="2700000" algn="tl">
                    <a:srgbClr val="000000"/>
                  </a:outerShdw>
                </a:effectLst>
              </a:rPr>
              <a:t> - "I, the LORD, have called You in righteousness, And </a:t>
            </a:r>
            <a:r>
              <a:rPr lang="en-US" altLang="en-US" sz="4000" u="sng" dirty="0">
                <a:effectLst>
                  <a:outerShdw blurRad="38100" dist="38100" dir="2700000" algn="tl">
                    <a:srgbClr val="000000"/>
                  </a:outerShdw>
                </a:effectLst>
              </a:rPr>
              <a:t>will hold Your hand</a:t>
            </a:r>
            <a:r>
              <a:rPr lang="en-US" altLang="en-US" sz="4000" dirty="0">
                <a:effectLst>
                  <a:outerShdw blurRad="38100" dist="38100" dir="2700000" algn="tl">
                    <a:srgbClr val="000000"/>
                  </a:outerShdw>
                </a:effectLst>
              </a:rPr>
              <a:t>; I will keep You and give You as a covenant to the people, As a light to the Gentiles,</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65685234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path to the cross was </a:t>
            </a:r>
            <a:r>
              <a:rPr lang="en-US" altLang="en-US" sz="4000" i="1" u="sng" dirty="0">
                <a:effectLst>
                  <a:outerShdw blurRad="38100" dist="38100" dir="2700000" algn="tl">
                    <a:srgbClr val="000000"/>
                  </a:outerShdw>
                </a:effectLst>
              </a:rPr>
              <a:t>truly frightening</a:t>
            </a:r>
            <a:r>
              <a:rPr lang="en-US" altLang="en-US" sz="4000" dirty="0">
                <a:effectLst>
                  <a:outerShdw blurRad="38100" dist="38100" dir="2700000" algn="tl">
                    <a:srgbClr val="000000"/>
                  </a:outerShdw>
                </a:effectLst>
              </a:rPr>
              <a:t> without God. </a:t>
            </a:r>
          </a:p>
          <a:p>
            <a:r>
              <a:rPr lang="en-US" altLang="en-US" sz="4000" dirty="0">
                <a:effectLst>
                  <a:outerShdw blurRad="38100" dist="38100" dir="2700000" algn="tl">
                    <a:srgbClr val="000000"/>
                  </a:outerShdw>
                </a:effectLst>
              </a:rPr>
              <a:t>Jesus did not take a step </a:t>
            </a:r>
            <a:r>
              <a:rPr lang="en-US" altLang="en-US" sz="4000" i="1" u="sng" dirty="0">
                <a:effectLst>
                  <a:outerShdw blurRad="38100" dist="38100" dir="2700000" algn="tl">
                    <a:srgbClr val="000000"/>
                  </a:outerShdw>
                </a:effectLst>
              </a:rPr>
              <a:t>without the direction of the Father</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(Jn 5:19)</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4297965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5:19</a:t>
            </a:r>
            <a:r>
              <a:rPr lang="en-US" altLang="en-US" sz="4000" dirty="0">
                <a:effectLst>
                  <a:outerShdw blurRad="38100" dist="38100" dir="2700000" algn="tl">
                    <a:srgbClr val="000000"/>
                  </a:outerShdw>
                </a:effectLst>
              </a:rPr>
              <a:t>  - Then Jesus answered and said to them, "Most assuredly, I say to you, the Son </a:t>
            </a:r>
            <a:r>
              <a:rPr lang="en-US" altLang="en-US" sz="4000" u="sng" dirty="0">
                <a:effectLst>
                  <a:outerShdw blurRad="38100" dist="38100" dir="2700000" algn="tl">
                    <a:srgbClr val="000000"/>
                  </a:outerShdw>
                </a:effectLst>
              </a:rPr>
              <a:t>can do nothing of Himself</a:t>
            </a:r>
            <a:r>
              <a:rPr lang="en-US" altLang="en-US" sz="4000" dirty="0">
                <a:effectLst>
                  <a:outerShdw blurRad="38100" dist="38100" dir="2700000" algn="tl">
                    <a:srgbClr val="000000"/>
                  </a:outerShdw>
                </a:effectLst>
              </a:rPr>
              <a:t>, but what He sees the Father do; for </a:t>
            </a:r>
            <a:r>
              <a:rPr lang="en-US" altLang="en-US" sz="4000" u="sng" dirty="0">
                <a:effectLst>
                  <a:outerShdw blurRad="38100" dist="38100" dir="2700000" algn="tl">
                    <a:srgbClr val="000000"/>
                  </a:outerShdw>
                </a:effectLst>
              </a:rPr>
              <a:t>whatever He does, the Son also does in like manner</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19432967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He knew that God would never forsake Him. </a:t>
            </a:r>
            <a:r>
              <a:rPr lang="en-US" altLang="en-US" sz="4000" b="1" dirty="0">
                <a:effectLst>
                  <a:outerShdw blurRad="38100" dist="38100" dir="2700000" algn="tl">
                    <a:srgbClr val="000000"/>
                  </a:outerShdw>
                </a:effectLst>
              </a:rPr>
              <a:t>(Jn 16:32-33)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67884730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3800" b="1" u="sng" dirty="0">
                <a:effectLst>
                  <a:outerShdw blurRad="38100" dist="38100" dir="2700000" algn="tl">
                    <a:srgbClr val="000000"/>
                  </a:outerShdw>
                </a:effectLst>
              </a:rPr>
              <a:t>John 16:32-33</a:t>
            </a:r>
            <a:r>
              <a:rPr lang="en-US" altLang="en-US" sz="3800" dirty="0">
                <a:effectLst>
                  <a:outerShdw blurRad="38100" dist="38100" dir="2700000" algn="tl">
                    <a:srgbClr val="000000"/>
                  </a:outerShdw>
                </a:effectLst>
              </a:rPr>
              <a:t> - "Indeed the hour is coming, yes, has now come, that you will be scattered, each to his own, and </a:t>
            </a:r>
            <a:r>
              <a:rPr lang="en-US" altLang="en-US" sz="3800" u="sng" dirty="0">
                <a:effectLst>
                  <a:outerShdw blurRad="38100" dist="38100" dir="2700000" algn="tl">
                    <a:srgbClr val="000000"/>
                  </a:outerShdw>
                </a:effectLst>
              </a:rPr>
              <a:t>will leave Me alone</a:t>
            </a:r>
            <a:r>
              <a:rPr lang="en-US" altLang="en-US" sz="3800" dirty="0">
                <a:effectLst>
                  <a:outerShdw blurRad="38100" dist="38100" dir="2700000" algn="tl">
                    <a:srgbClr val="000000"/>
                  </a:outerShdw>
                </a:effectLst>
              </a:rPr>
              <a:t>. And yet </a:t>
            </a:r>
            <a:r>
              <a:rPr lang="en-US" altLang="en-US" sz="3800" u="sng" dirty="0">
                <a:effectLst>
                  <a:outerShdw blurRad="38100" dist="38100" dir="2700000" algn="tl">
                    <a:srgbClr val="000000"/>
                  </a:outerShdw>
                </a:effectLst>
              </a:rPr>
              <a:t>I am not alone, because the Father is with Me</a:t>
            </a:r>
            <a:r>
              <a:rPr lang="en-US" altLang="en-US" sz="3800" dirty="0">
                <a:effectLst>
                  <a:outerShdw blurRad="38100" dist="38100" dir="2700000" algn="tl">
                    <a:srgbClr val="000000"/>
                  </a:outerShdw>
                </a:effectLst>
              </a:rPr>
              <a:t>.  33 "These things I have spoken to you, that in Me you may have peace. In the world you will have tribulation; but be of good cheer, </a:t>
            </a:r>
            <a:r>
              <a:rPr lang="en-US" altLang="en-US" sz="3800" u="sng" dirty="0">
                <a:effectLst>
                  <a:outerShdw blurRad="38100" dist="38100" dir="2700000" algn="tl">
                    <a:srgbClr val="000000"/>
                  </a:outerShdw>
                </a:effectLst>
              </a:rPr>
              <a:t>I have overcome the world</a:t>
            </a:r>
            <a:r>
              <a:rPr lang="en-US" altLang="en-US" sz="38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52369868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real struggle came in </a:t>
            </a:r>
            <a:r>
              <a:rPr lang="en-US" altLang="en-US" sz="4000" i="1" u="sng" dirty="0">
                <a:effectLst>
                  <a:outerShdw blurRad="38100" dist="38100" dir="2700000" algn="tl">
                    <a:srgbClr val="000000"/>
                  </a:outerShdw>
                </a:effectLst>
              </a:rPr>
              <a:t>being assured that He clearly knew the path</a:t>
            </a:r>
            <a:r>
              <a:rPr lang="en-US" altLang="en-US" sz="4000" dirty="0">
                <a:effectLst>
                  <a:outerShdw blurRad="38100" dist="38100" dir="2700000" algn="tl">
                    <a:srgbClr val="000000"/>
                  </a:outerShdw>
                </a:effectLst>
              </a:rPr>
              <a:t> God had for Him. </a:t>
            </a:r>
            <a:r>
              <a:rPr lang="en-US" altLang="en-US" sz="4000" b="1" dirty="0">
                <a:effectLst>
                  <a:outerShdw blurRad="38100" dist="38100" dir="2700000" algn="tl">
                    <a:srgbClr val="000000"/>
                  </a:outerShdw>
                </a:effectLst>
              </a:rPr>
              <a:t>(Mt 26:39)</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73087563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Matthew 26:39</a:t>
            </a:r>
            <a:r>
              <a:rPr lang="en-US" altLang="en-US" sz="4000" dirty="0">
                <a:effectLst>
                  <a:outerShdw blurRad="38100" dist="38100" dir="2700000" algn="tl">
                    <a:srgbClr val="000000"/>
                  </a:outerShdw>
                </a:effectLst>
              </a:rPr>
              <a:t> - He went a little farther and fell on His face, and prayed, saying, "O My Father, if it is possible, let this cup pass from Me; nevertheless, </a:t>
            </a:r>
            <a:r>
              <a:rPr lang="en-US" altLang="en-US" sz="4000" u="sng" dirty="0">
                <a:effectLst>
                  <a:outerShdw blurRad="38100" dist="38100" dir="2700000" algn="tl">
                    <a:srgbClr val="000000"/>
                  </a:outerShdw>
                </a:effectLst>
              </a:rPr>
              <a:t>not as I will, but as You will</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37604790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be upheld by God’s Power (Isa 42:1)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God’s power </a:t>
            </a:r>
            <a:r>
              <a:rPr lang="en-US" altLang="en-US" sz="4000" i="1" u="sng" dirty="0">
                <a:effectLst>
                  <a:outerShdw blurRad="38100" dist="38100" dir="2700000" algn="tl">
                    <a:srgbClr val="000000"/>
                  </a:outerShdw>
                </a:effectLst>
              </a:rPr>
              <a:t>will be given to empty servants</a:t>
            </a:r>
            <a:r>
              <a:rPr lang="en-US" altLang="en-US" sz="4000" dirty="0">
                <a:effectLst>
                  <a:outerShdw blurRad="38100" dist="38100" dir="2700000" algn="tl">
                    <a:srgbClr val="000000"/>
                  </a:outerShdw>
                </a:effectLst>
              </a:rPr>
              <a:t>! He will delight in them!</a:t>
            </a:r>
          </a:p>
          <a:p>
            <a:endParaRPr lang="en-US" altLang="en-US" sz="4000"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91135905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42:6-7</a:t>
            </a:r>
            <a:r>
              <a:rPr lang="en-US" altLang="en-US" sz="4000" dirty="0">
                <a:effectLst>
                  <a:outerShdw blurRad="38100" dist="38100" dir="2700000" algn="tl">
                    <a:srgbClr val="000000"/>
                  </a:outerShdw>
                </a:effectLst>
              </a:rPr>
              <a:t>  - "I, the LORD, have called You in righteousness, And will hold Your hand; I will keep You and give You as a covenant to the people, As </a:t>
            </a:r>
            <a:r>
              <a:rPr lang="en-US" altLang="en-US" sz="4000" u="sng" dirty="0">
                <a:effectLst>
                  <a:outerShdw blurRad="38100" dist="38100" dir="2700000" algn="tl">
                    <a:srgbClr val="000000"/>
                  </a:outerShdw>
                </a:effectLst>
              </a:rPr>
              <a:t>a light to the Gentiles</a:t>
            </a:r>
            <a:r>
              <a:rPr lang="en-US" altLang="en-US" sz="4000" dirty="0">
                <a:effectLst>
                  <a:outerShdw blurRad="38100" dist="38100" dir="2700000" algn="tl">
                    <a:srgbClr val="000000"/>
                  </a:outerShdw>
                </a:effectLst>
              </a:rPr>
              <a:t>,  7 To open blind eyes, To bring out </a:t>
            </a:r>
            <a:r>
              <a:rPr lang="en-US" altLang="en-US" sz="4000" u="sng" dirty="0">
                <a:effectLst>
                  <a:outerShdw blurRad="38100" dist="38100" dir="2700000" algn="tl">
                    <a:srgbClr val="000000"/>
                  </a:outerShdw>
                </a:effectLst>
              </a:rPr>
              <a:t>prisoners from the prison</a:t>
            </a:r>
            <a:r>
              <a:rPr lang="en-US" altLang="en-US" sz="4000" dirty="0">
                <a:effectLst>
                  <a:outerShdw blurRad="38100" dist="38100" dir="2700000" algn="tl">
                    <a:srgbClr val="000000"/>
                  </a:outerShdw>
                </a:effectLst>
              </a:rPr>
              <a:t>, Those who </a:t>
            </a:r>
            <a:r>
              <a:rPr lang="en-US" altLang="en-US" sz="4000" u="sng" dirty="0">
                <a:effectLst>
                  <a:outerShdw blurRad="38100" dist="38100" dir="2700000" algn="tl">
                    <a:srgbClr val="000000"/>
                  </a:outerShdw>
                </a:effectLst>
              </a:rPr>
              <a:t>sit in darkness from the prison house</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063320546"/>
      </p:ext>
    </p:extLst>
  </p:cSld>
  <p:clrMapOvr>
    <a:masterClrMapping/>
  </p:clrMapOvr>
  <p:transition>
    <p:pull dir="rd"/>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world has always been a “dog eat dog” world. The powerful </a:t>
            </a:r>
            <a:r>
              <a:rPr lang="en-US" altLang="en-US" sz="4000" i="1" u="sng" dirty="0">
                <a:effectLst>
                  <a:outerShdw blurRad="38100" dist="38100" dir="2700000" algn="tl">
                    <a:srgbClr val="000000"/>
                  </a:outerShdw>
                </a:effectLst>
              </a:rPr>
              <a:t>will exploit and run over the helpless</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(Ps 73:12, 16-17)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357776798"/>
      </p:ext>
    </p:extLst>
  </p:cSld>
  <p:clrMapOvr>
    <a:masterClrMapping/>
  </p:clrMapOvr>
  <p:transition>
    <p:pull dir="rd"/>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Psalm 73:12</a:t>
            </a:r>
            <a:r>
              <a:rPr lang="en-US" altLang="en-US" sz="4000" dirty="0">
                <a:effectLst>
                  <a:outerShdw blurRad="38100" dist="38100" dir="2700000" algn="tl">
                    <a:srgbClr val="000000"/>
                  </a:outerShdw>
                </a:effectLst>
              </a:rPr>
              <a:t>  - Behold, these are the ungodly, Who are always at ease; They increase in riches.</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341246970"/>
      </p:ext>
    </p:extLst>
  </p:cSld>
  <p:clrMapOvr>
    <a:masterClrMapping/>
  </p:clrMapOvr>
  <p:transition>
    <p:pull dir="rd"/>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Psalm 73:16-17</a:t>
            </a:r>
            <a:r>
              <a:rPr lang="en-US" altLang="en-US" sz="4000" dirty="0">
                <a:effectLst>
                  <a:outerShdw blurRad="38100" dist="38100" dir="2700000" algn="tl">
                    <a:srgbClr val="000000"/>
                  </a:outerShdw>
                </a:effectLst>
              </a:rPr>
              <a:t>  - When I thought how to understand this, </a:t>
            </a:r>
            <a:r>
              <a:rPr lang="en-US" altLang="en-US" sz="4000" u="sng" dirty="0">
                <a:effectLst>
                  <a:outerShdw blurRad="38100" dist="38100" dir="2700000" algn="tl">
                    <a:srgbClr val="000000"/>
                  </a:outerShdw>
                </a:effectLst>
              </a:rPr>
              <a:t>It was too painful for me </a:t>
            </a:r>
            <a:r>
              <a:rPr lang="en-US" altLang="en-US" sz="4000" dirty="0">
                <a:effectLst>
                  <a:outerShdw blurRad="38100" dist="38100" dir="2700000" algn="tl">
                    <a:srgbClr val="000000"/>
                  </a:outerShdw>
                </a:effectLst>
              </a:rPr>
              <a:t>--  17 Until I went into the sanctuary of God; </a:t>
            </a:r>
            <a:r>
              <a:rPr lang="en-US" altLang="en-US" sz="4000" u="sng" dirty="0">
                <a:effectLst>
                  <a:outerShdw blurRad="38100" dist="38100" dir="2700000" algn="tl">
                    <a:srgbClr val="000000"/>
                  </a:outerShdw>
                </a:effectLst>
              </a:rPr>
              <a:t>Then I understood their end</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46631119"/>
      </p:ext>
    </p:extLst>
  </p:cSld>
  <p:clrMapOvr>
    <a:masterClrMapping/>
  </p:clrMapOvr>
  <p:transition>
    <p:pull dir="rd"/>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wicked are </a:t>
            </a:r>
            <a:r>
              <a:rPr lang="en-US" altLang="en-US" sz="4000" i="1" u="sng" dirty="0">
                <a:effectLst>
                  <a:outerShdw blurRad="38100" dist="38100" dir="2700000" algn="tl">
                    <a:srgbClr val="000000"/>
                  </a:outerShdw>
                </a:effectLst>
              </a:rPr>
              <a:t>blind to the true blessings</a:t>
            </a:r>
            <a:r>
              <a:rPr lang="en-US" altLang="en-US" sz="4000" dirty="0">
                <a:effectLst>
                  <a:outerShdw blurRad="38100" dist="38100" dir="2700000" algn="tl">
                    <a:srgbClr val="000000"/>
                  </a:outerShdw>
                </a:effectLst>
              </a:rPr>
              <a:t> and in fact curse themselves!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(Ecc 5:10; Isa 57:19-21)</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75781244"/>
      </p:ext>
    </p:extLst>
  </p:cSld>
  <p:clrMapOvr>
    <a:masterClrMapping/>
  </p:clrMapOvr>
  <p:transition>
    <p:pull dir="rd"/>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Ecclesiastes 5:10</a:t>
            </a:r>
            <a:r>
              <a:rPr lang="en-US" altLang="en-US" sz="4000" dirty="0">
                <a:effectLst>
                  <a:outerShdw blurRad="38100" dist="38100" dir="2700000" algn="tl">
                    <a:srgbClr val="000000"/>
                  </a:outerShdw>
                </a:effectLst>
              </a:rPr>
              <a:t> - He who loves silver will </a:t>
            </a:r>
            <a:r>
              <a:rPr lang="en-US" altLang="en-US" sz="4000" u="sng" dirty="0">
                <a:effectLst>
                  <a:outerShdw blurRad="38100" dist="38100" dir="2700000" algn="tl">
                    <a:srgbClr val="000000"/>
                  </a:outerShdw>
                </a:effectLst>
              </a:rPr>
              <a:t>not be satisfied</a:t>
            </a:r>
            <a:r>
              <a:rPr lang="en-US" altLang="en-US" sz="4000" dirty="0">
                <a:effectLst>
                  <a:outerShdw blurRad="38100" dist="38100" dir="2700000" algn="tl">
                    <a:srgbClr val="000000"/>
                  </a:outerShdw>
                </a:effectLst>
              </a:rPr>
              <a:t> with silver; Nor he who loves abundance, with increase. This also is vanity.</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933000268"/>
      </p:ext>
    </p:extLst>
  </p:cSld>
  <p:clrMapOvr>
    <a:masterClrMapping/>
  </p:clrMapOvr>
  <p:transition>
    <p:pull dir="rd"/>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57:20-21</a:t>
            </a:r>
            <a:r>
              <a:rPr lang="en-US" altLang="en-US" sz="4000" dirty="0">
                <a:effectLst>
                  <a:outerShdw blurRad="38100" dist="38100" dir="2700000" algn="tl">
                    <a:srgbClr val="000000"/>
                  </a:outerShdw>
                </a:effectLst>
              </a:rPr>
              <a:t> - But the wicked are like the troubled sea, When it cannot rest, Whose waters cast up mire and dirt.  21 "</a:t>
            </a:r>
            <a:r>
              <a:rPr lang="en-US" altLang="en-US" sz="4000" u="sng" dirty="0">
                <a:effectLst>
                  <a:outerShdw blurRad="38100" dist="38100" dir="2700000" algn="tl">
                    <a:srgbClr val="000000"/>
                  </a:outerShdw>
                </a:effectLst>
              </a:rPr>
              <a:t>There is no peace," Says my God, "for the wicked</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369866789"/>
      </p:ext>
    </p:extLst>
  </p:cSld>
  <p:clrMapOvr>
    <a:masterClrMapping/>
  </p:clrMapOvr>
  <p:transition>
    <p:pull dir="rd"/>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 opposes and brings down arrogant men that ignore His justice. God also </a:t>
            </a:r>
            <a:r>
              <a:rPr lang="en-US" altLang="en-US" sz="4000" i="1" u="sng" dirty="0">
                <a:effectLst>
                  <a:outerShdw blurRad="38100" dist="38100" dir="2700000" algn="tl">
                    <a:srgbClr val="000000"/>
                  </a:outerShdw>
                </a:effectLst>
              </a:rPr>
              <a:t>will provide justice</a:t>
            </a:r>
            <a:r>
              <a:rPr lang="en-US" altLang="en-US" sz="4000" dirty="0">
                <a:effectLst>
                  <a:outerShdw blurRad="38100" dist="38100" dir="2700000" algn="tl">
                    <a:srgbClr val="000000"/>
                  </a:outerShdw>
                </a:effectLst>
              </a:rPr>
              <a:t> to the crushed through this servant! </a:t>
            </a:r>
            <a:r>
              <a:rPr lang="en-US" altLang="en-US" sz="4000" b="1" dirty="0">
                <a:effectLst>
                  <a:outerShdw blurRad="38100" dist="38100" dir="2700000" algn="tl">
                    <a:srgbClr val="000000"/>
                  </a:outerShdw>
                </a:effectLst>
              </a:rPr>
              <a:t>(Isa 42:3-4)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2188352"/>
      </p:ext>
    </p:extLst>
  </p:cSld>
  <p:clrMapOvr>
    <a:masterClrMapping/>
  </p:clrMapOvr>
  <p:transition>
    <p:pull dir="rd"/>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42:3-4</a:t>
            </a:r>
            <a:r>
              <a:rPr lang="en-US" altLang="en-US" sz="4000" dirty="0">
                <a:effectLst>
                  <a:outerShdw blurRad="38100" dist="38100" dir="2700000" algn="tl">
                    <a:srgbClr val="000000"/>
                  </a:outerShdw>
                </a:effectLst>
              </a:rPr>
              <a:t> - A bruised reed </a:t>
            </a:r>
            <a:r>
              <a:rPr lang="en-US" altLang="en-US" sz="4000" u="sng" dirty="0">
                <a:effectLst>
                  <a:outerShdw blurRad="38100" dist="38100" dir="2700000" algn="tl">
                    <a:srgbClr val="000000"/>
                  </a:outerShdw>
                </a:effectLst>
              </a:rPr>
              <a:t>He will not break</a:t>
            </a:r>
            <a:r>
              <a:rPr lang="en-US" altLang="en-US" sz="4000" dirty="0">
                <a:effectLst>
                  <a:outerShdw blurRad="38100" dist="38100" dir="2700000" algn="tl">
                    <a:srgbClr val="000000"/>
                  </a:outerShdw>
                </a:effectLst>
              </a:rPr>
              <a:t>, And smoking flax </a:t>
            </a:r>
            <a:r>
              <a:rPr lang="en-US" altLang="en-US" sz="4000" u="sng" dirty="0">
                <a:effectLst>
                  <a:outerShdw blurRad="38100" dist="38100" dir="2700000" algn="tl">
                    <a:srgbClr val="000000"/>
                  </a:outerShdw>
                </a:effectLst>
              </a:rPr>
              <a:t>He will not quench</a:t>
            </a:r>
            <a:r>
              <a:rPr lang="en-US" altLang="en-US" sz="4000" dirty="0">
                <a:effectLst>
                  <a:outerShdw blurRad="38100" dist="38100" dir="2700000" algn="tl">
                    <a:srgbClr val="000000"/>
                  </a:outerShdw>
                </a:effectLst>
              </a:rPr>
              <a:t>; He will </a:t>
            </a:r>
            <a:r>
              <a:rPr lang="en-US" altLang="en-US" sz="4000" u="sng" dirty="0">
                <a:effectLst>
                  <a:outerShdw blurRad="38100" dist="38100" dir="2700000" algn="tl">
                    <a:srgbClr val="000000"/>
                  </a:outerShdw>
                </a:effectLst>
              </a:rPr>
              <a:t>bring forth justice for truth</a:t>
            </a:r>
            <a:r>
              <a:rPr lang="en-US" altLang="en-US" sz="4000" dirty="0">
                <a:effectLst>
                  <a:outerShdw blurRad="38100" dist="38100" dir="2700000" algn="tl">
                    <a:srgbClr val="000000"/>
                  </a:outerShdw>
                </a:effectLst>
              </a:rPr>
              <a:t>.  4 He will not fail nor be discouraged, Till He has </a:t>
            </a:r>
            <a:r>
              <a:rPr lang="en-US" altLang="en-US" sz="4000" u="sng" dirty="0">
                <a:effectLst>
                  <a:outerShdw blurRad="38100" dist="38100" dir="2700000" algn="tl">
                    <a:srgbClr val="000000"/>
                  </a:outerShdw>
                </a:effectLst>
              </a:rPr>
              <a:t>established justice in the earth</a:t>
            </a:r>
            <a:r>
              <a:rPr lang="en-US" altLang="en-US" sz="4000" dirty="0">
                <a:effectLst>
                  <a:outerShdw blurRad="38100" dist="38100" dir="2700000" algn="tl">
                    <a:srgbClr val="000000"/>
                  </a:outerShdw>
                </a:effectLst>
              </a:rPr>
              <a:t>; And the coastlands </a:t>
            </a:r>
            <a:r>
              <a:rPr lang="en-US" altLang="en-US" sz="4000" u="sng" dirty="0">
                <a:effectLst>
                  <a:outerShdw blurRad="38100" dist="38100" dir="2700000" algn="tl">
                    <a:srgbClr val="000000"/>
                  </a:outerShdw>
                </a:effectLst>
              </a:rPr>
              <a:t>shall wait for His law</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993256651"/>
      </p:ext>
    </p:extLst>
  </p:cSld>
  <p:clrMapOvr>
    <a:masterClrMapping/>
  </p:clrMapOvr>
  <p:transition>
    <p:pull dir="rd"/>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Servant would bring justice and mercy </a:t>
            </a:r>
            <a:r>
              <a:rPr lang="en-US" altLang="en-US" sz="4000" i="1" u="sng" dirty="0">
                <a:effectLst>
                  <a:outerShdw blurRad="38100" dist="38100" dir="2700000" algn="tl">
                    <a:srgbClr val="000000"/>
                  </a:outerShdw>
                </a:effectLst>
              </a:rPr>
              <a:t>to the Gentiles</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(Isa 42:1, 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19912174"/>
      </p:ext>
    </p:extLst>
  </p:cSld>
  <p:clrMapOvr>
    <a:masterClrMapping/>
  </p:clrMapOvr>
  <p:transition>
    <p:pull dir="rd"/>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42:6</a:t>
            </a:r>
            <a:r>
              <a:rPr lang="en-US" altLang="en-US" sz="4000" dirty="0">
                <a:effectLst>
                  <a:outerShdw blurRad="38100" dist="38100" dir="2700000" algn="tl">
                    <a:srgbClr val="000000"/>
                  </a:outerShdw>
                </a:effectLst>
              </a:rPr>
              <a:t> - "…..I will keep You and give You as a covenant to the people, As </a:t>
            </a:r>
            <a:r>
              <a:rPr lang="en-US" altLang="en-US" sz="4000" u="sng" dirty="0">
                <a:effectLst>
                  <a:outerShdw blurRad="38100" dist="38100" dir="2700000" algn="tl">
                    <a:srgbClr val="000000"/>
                  </a:outerShdw>
                </a:effectLst>
              </a:rPr>
              <a:t>a light to the Gentiles</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28854012"/>
      </p:ext>
    </p:extLst>
  </p:cSld>
  <p:clrMapOvr>
    <a:masterClrMapping/>
  </p:clrMapOvr>
  <p:transition>
    <p:pull dir="rd"/>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There was an old man that God allowed to see that servant. </a:t>
            </a:r>
            <a:r>
              <a:rPr lang="en-US" altLang="en-US" sz="4000" b="1" dirty="0">
                <a:effectLst>
                  <a:outerShdw blurRad="38100" dist="38100" dir="2700000" algn="tl">
                    <a:srgbClr val="000000"/>
                  </a:outerShdw>
                </a:effectLst>
              </a:rPr>
              <a:t>(Lk 2:25-32)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710372129"/>
      </p:ext>
    </p:extLst>
  </p:cSld>
  <p:clrMapOvr>
    <a:masterClrMapping/>
  </p:clrMapOvr>
  <p:transition>
    <p:pull dir="rd"/>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Luke 2:30-32</a:t>
            </a:r>
            <a:r>
              <a:rPr lang="en-US" altLang="en-US" sz="4000" dirty="0">
                <a:effectLst>
                  <a:outerShdw blurRad="38100" dist="38100" dir="2700000" algn="tl">
                    <a:srgbClr val="000000"/>
                  </a:outerShdw>
                </a:effectLst>
              </a:rPr>
              <a:t> - For </a:t>
            </a:r>
            <a:r>
              <a:rPr lang="en-US" altLang="en-US" sz="4000" u="sng" dirty="0">
                <a:effectLst>
                  <a:outerShdw blurRad="38100" dist="38100" dir="2700000" algn="tl">
                    <a:srgbClr val="000000"/>
                  </a:outerShdw>
                </a:effectLst>
              </a:rPr>
              <a:t>my eyes have seen</a:t>
            </a:r>
            <a:r>
              <a:rPr lang="en-US" altLang="en-US" sz="4000" dirty="0">
                <a:effectLst>
                  <a:outerShdw blurRad="38100" dist="38100" dir="2700000" algn="tl">
                    <a:srgbClr val="000000"/>
                  </a:outerShdw>
                </a:effectLst>
              </a:rPr>
              <a:t> Your salvation  31 Which You have prepared before the face of all peoples,  32 </a:t>
            </a:r>
            <a:r>
              <a:rPr lang="en-US" altLang="en-US" sz="4000" u="sng" dirty="0">
                <a:effectLst>
                  <a:outerShdw blurRad="38100" dist="38100" dir="2700000" algn="tl">
                    <a:srgbClr val="000000"/>
                  </a:outerShdw>
                </a:effectLst>
              </a:rPr>
              <a:t>A light to bring revelation to the Gentiles,</a:t>
            </a:r>
            <a:r>
              <a:rPr lang="en-US" altLang="en-US" sz="4000" dirty="0">
                <a:effectLst>
                  <a:outerShdw blurRad="38100" dist="38100" dir="2700000" algn="tl">
                    <a:srgbClr val="000000"/>
                  </a:outerShdw>
                </a:effectLst>
              </a:rPr>
              <a:t> And the glory of Your people Israel."</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556192090"/>
      </p:ext>
    </p:extLst>
  </p:cSld>
  <p:clrMapOvr>
    <a:masterClrMapping/>
  </p:clrMapOvr>
  <p:transition>
    <p:pull dir="rd"/>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blessing of true justice </a:t>
            </a:r>
            <a:r>
              <a:rPr lang="en-US" altLang="en-US" sz="4000" i="1" u="sng" dirty="0">
                <a:effectLst>
                  <a:outerShdw blurRad="38100" dist="38100" dir="2700000" algn="tl">
                    <a:srgbClr val="000000"/>
                  </a:outerShdw>
                </a:effectLst>
              </a:rPr>
              <a:t>will come through a revealed law.</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(Isa 42:4)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334061981"/>
      </p:ext>
    </p:extLst>
  </p:cSld>
  <p:clrMapOvr>
    <a:masterClrMapping/>
  </p:clrMapOvr>
  <p:transition>
    <p:pull dir="rd"/>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42:4</a:t>
            </a:r>
            <a:r>
              <a:rPr lang="en-US" altLang="en-US" sz="4000" dirty="0">
                <a:effectLst>
                  <a:outerShdw blurRad="38100" dist="38100" dir="2700000" algn="tl">
                    <a:srgbClr val="000000"/>
                  </a:outerShdw>
                </a:effectLst>
              </a:rPr>
              <a:t> - He will not fail nor be discouraged, Till He has established justice in the earth; And the coastlands </a:t>
            </a:r>
            <a:r>
              <a:rPr lang="en-US" altLang="en-US" sz="4000" u="sng" dirty="0">
                <a:effectLst>
                  <a:outerShdw blurRad="38100" dist="38100" dir="2700000" algn="tl">
                    <a:srgbClr val="000000"/>
                  </a:outerShdw>
                </a:effectLst>
              </a:rPr>
              <a:t>shall wait for His law</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840493850"/>
      </p:ext>
    </p:extLst>
  </p:cSld>
  <p:clrMapOvr>
    <a:masterClrMapping/>
  </p:clrMapOvr>
  <p:transition>
    <p:pull dir="rd"/>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God’s mercy does not depend upon </a:t>
            </a:r>
            <a:r>
              <a:rPr lang="en-US" altLang="en-US" sz="4000" i="1" dirty="0">
                <a:effectLst>
                  <a:outerShdw blurRad="38100" dist="38100" dir="2700000" algn="tl">
                    <a:srgbClr val="000000"/>
                  </a:outerShdw>
                </a:effectLst>
              </a:rPr>
              <a:t>what unjust men do to us</a:t>
            </a:r>
            <a:r>
              <a:rPr lang="en-US" altLang="en-US" sz="4000" dirty="0">
                <a:effectLst>
                  <a:outerShdw blurRad="38100" dist="38100" dir="2700000" algn="tl">
                    <a:srgbClr val="000000"/>
                  </a:outerShdw>
                </a:effectLst>
              </a:rPr>
              <a:t>. </a:t>
            </a:r>
          </a:p>
          <a:p>
            <a:r>
              <a:rPr lang="en-US" altLang="en-US" sz="4000" dirty="0">
                <a:effectLst>
                  <a:outerShdw blurRad="38100" dist="38100" dir="2700000" algn="tl">
                    <a:srgbClr val="000000"/>
                  </a:outerShdw>
                </a:effectLst>
              </a:rPr>
              <a:t>The Gentiles were </a:t>
            </a:r>
            <a:r>
              <a:rPr lang="en-US" altLang="en-US" sz="4000" i="1" u="sng" dirty="0">
                <a:effectLst>
                  <a:outerShdw blurRad="38100" dist="38100" dir="2700000" algn="tl">
                    <a:srgbClr val="000000"/>
                  </a:outerShdw>
                </a:effectLst>
              </a:rPr>
              <a:t>a powerless and helpless </a:t>
            </a:r>
            <a:r>
              <a:rPr lang="en-US" altLang="en-US" sz="4000" dirty="0">
                <a:effectLst>
                  <a:outerShdw blurRad="38100" dist="38100" dir="2700000" algn="tl">
                    <a:srgbClr val="000000"/>
                  </a:outerShdw>
                </a:effectLst>
              </a:rPr>
              <a:t>people before God. </a:t>
            </a:r>
            <a:r>
              <a:rPr lang="en-US" altLang="en-US" sz="4000" b="1" dirty="0">
                <a:effectLst>
                  <a:outerShdw blurRad="38100" dist="38100" dir="2700000" algn="tl">
                    <a:srgbClr val="000000"/>
                  </a:outerShdw>
                </a:effectLst>
              </a:rPr>
              <a:t>(Eph 2:12)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080480826"/>
      </p:ext>
    </p:extLst>
  </p:cSld>
  <p:clrMapOvr>
    <a:masterClrMapping/>
  </p:clrMapOvr>
  <p:transition>
    <p:pull dir="rd"/>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Ephesians 2:12</a:t>
            </a:r>
            <a:r>
              <a:rPr lang="en-US" altLang="en-US" sz="4000" dirty="0">
                <a:effectLst>
                  <a:outerShdw blurRad="38100" dist="38100" dir="2700000" algn="tl">
                    <a:srgbClr val="000000"/>
                  </a:outerShdw>
                </a:effectLst>
              </a:rPr>
              <a:t> - that at that time you were without Christ, being aliens from the commonwealth of Israel and strangers from the covenants of promise, having </a:t>
            </a:r>
            <a:r>
              <a:rPr lang="en-US" altLang="en-US" sz="4000" u="sng" dirty="0">
                <a:effectLst>
                  <a:outerShdw blurRad="38100" dist="38100" dir="2700000" algn="tl">
                    <a:srgbClr val="000000"/>
                  </a:outerShdw>
                </a:effectLst>
              </a:rPr>
              <a:t>no hope and without God in the world</a:t>
            </a:r>
            <a:r>
              <a:rPr lang="en-US" altLang="en-US" sz="40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20121766"/>
      </p:ext>
    </p:extLst>
  </p:cSld>
  <p:clrMapOvr>
    <a:masterClrMapping/>
  </p:clrMapOvr>
  <p:transition>
    <p:pull dir="rd"/>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Jews had </a:t>
            </a:r>
            <a:r>
              <a:rPr lang="en-US" altLang="en-US" sz="4000" i="1" u="sng" dirty="0">
                <a:effectLst>
                  <a:outerShdw blurRad="38100" dist="38100" dir="2700000" algn="tl">
                    <a:srgbClr val="000000"/>
                  </a:outerShdw>
                </a:effectLst>
              </a:rPr>
              <a:t>a far greater advantage</a:t>
            </a:r>
            <a:r>
              <a:rPr lang="en-US" altLang="en-US" sz="4000" dirty="0">
                <a:effectLst>
                  <a:outerShdw blurRad="38100" dist="38100" dir="2700000" algn="tl">
                    <a:srgbClr val="000000"/>
                  </a:outerShdw>
                </a:effectLst>
              </a:rPr>
              <a:t> and blessing.</a:t>
            </a:r>
          </a:p>
          <a:p>
            <a:r>
              <a:rPr lang="en-US" altLang="en-US" sz="4000" dirty="0">
                <a:effectLst>
                  <a:outerShdw blurRad="38100" dist="38100" dir="2700000" algn="tl">
                    <a:srgbClr val="000000"/>
                  </a:outerShdw>
                </a:effectLst>
              </a:rPr>
              <a:t>The Servant of God would be known for helping those who were </a:t>
            </a:r>
            <a:r>
              <a:rPr lang="en-US" altLang="en-US" sz="4000" i="1" u="sng" dirty="0">
                <a:effectLst>
                  <a:outerShdw blurRad="38100" dist="38100" dir="2700000" algn="tl">
                    <a:srgbClr val="000000"/>
                  </a:outerShdw>
                </a:effectLst>
              </a:rPr>
              <a:t>despised and helpless</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(Isa 61:1-2, 9)</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43881133"/>
      </p:ext>
    </p:extLst>
  </p:cSld>
  <p:clrMapOvr>
    <a:masterClrMapping/>
  </p:clrMapOvr>
  <p:transition>
    <p:pull dir="rd"/>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61:1</a:t>
            </a:r>
            <a:r>
              <a:rPr lang="en-US" altLang="en-US" sz="4000" dirty="0">
                <a:effectLst>
                  <a:outerShdw blurRad="38100" dist="38100" dir="2700000" algn="tl">
                    <a:srgbClr val="000000"/>
                  </a:outerShdw>
                </a:effectLst>
              </a:rPr>
              <a:t> - The Spirit of the Lord GOD is upon Me, Because the LORD has anointed Me To preach </a:t>
            </a:r>
            <a:r>
              <a:rPr lang="en-US" altLang="en-US" sz="4000" u="sng" dirty="0">
                <a:effectLst>
                  <a:outerShdw blurRad="38100" dist="38100" dir="2700000" algn="tl">
                    <a:srgbClr val="000000"/>
                  </a:outerShdw>
                </a:effectLst>
              </a:rPr>
              <a:t>good tidings to the poor</a:t>
            </a:r>
            <a:r>
              <a:rPr lang="en-US" altLang="en-US" sz="4000" dirty="0">
                <a:effectLst>
                  <a:outerShdw blurRad="38100" dist="38100" dir="2700000" algn="tl">
                    <a:srgbClr val="000000"/>
                  </a:outerShdw>
                </a:effectLst>
              </a:rPr>
              <a:t>; He has sent Me to </a:t>
            </a:r>
            <a:r>
              <a:rPr lang="en-US" altLang="en-US" sz="4000" u="sng" dirty="0">
                <a:effectLst>
                  <a:outerShdw blurRad="38100" dist="38100" dir="2700000" algn="tl">
                    <a:srgbClr val="000000"/>
                  </a:outerShdw>
                </a:effectLst>
              </a:rPr>
              <a:t>heal the brokenhearted</a:t>
            </a:r>
            <a:r>
              <a:rPr lang="en-US" altLang="en-US" sz="4000" dirty="0">
                <a:effectLst>
                  <a:outerShdw blurRad="38100" dist="38100" dir="2700000" algn="tl">
                    <a:srgbClr val="000000"/>
                  </a:outerShdw>
                </a:effectLst>
              </a:rPr>
              <a:t>, To proclaim </a:t>
            </a:r>
            <a:r>
              <a:rPr lang="en-US" altLang="en-US" sz="4000" u="sng" dirty="0">
                <a:effectLst>
                  <a:outerShdw blurRad="38100" dist="38100" dir="2700000" algn="tl">
                    <a:srgbClr val="000000"/>
                  </a:outerShdw>
                </a:effectLst>
              </a:rPr>
              <a:t>liberty to the captives</a:t>
            </a:r>
            <a:r>
              <a:rPr lang="en-US" altLang="en-US" sz="4000" dirty="0">
                <a:effectLst>
                  <a:outerShdw blurRad="38100" dist="38100" dir="2700000" algn="tl">
                    <a:srgbClr val="000000"/>
                  </a:outerShdw>
                </a:effectLst>
              </a:rPr>
              <a:t>, And the opening of the prison </a:t>
            </a:r>
            <a:r>
              <a:rPr lang="en-US" altLang="en-US" sz="4000" u="sng" dirty="0">
                <a:effectLst>
                  <a:outerShdw blurRad="38100" dist="38100" dir="2700000" algn="tl">
                    <a:srgbClr val="000000"/>
                  </a:outerShdw>
                </a:effectLst>
              </a:rPr>
              <a:t>to those who are bound</a:t>
            </a:r>
            <a:endParaRPr lang="en-US" altLang="en-US" u="sng" dirty="0">
              <a:effectLst>
                <a:outerShdw blurRad="38100" dist="38100" dir="2700000" algn="tl">
                  <a:srgbClr val="000000"/>
                </a:outerShdw>
              </a:effectLst>
            </a:endParaRPr>
          </a:p>
        </p:txBody>
      </p:sp>
    </p:spTree>
    <p:extLst>
      <p:ext uri="{BB962C8B-B14F-4D97-AF65-F5344CB8AC3E}">
        <p14:creationId xmlns:p14="http://schemas.microsoft.com/office/powerpoint/2010/main" val="894505184"/>
      </p:ext>
    </p:extLst>
  </p:cSld>
  <p:clrMapOvr>
    <a:masterClrMapping/>
  </p:clrMapOvr>
  <p:transition>
    <p:pull dir="rd"/>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moral and spiritual darkness left many blind. Imagine </a:t>
            </a:r>
            <a:r>
              <a:rPr lang="en-US" altLang="en-US" sz="4000" i="1" u="sng" dirty="0">
                <a:effectLst>
                  <a:outerShdw blurRad="38100" dist="38100" dir="2700000" algn="tl">
                    <a:srgbClr val="000000"/>
                  </a:outerShdw>
                </a:effectLst>
              </a:rPr>
              <a:t>seeing for the first time</a:t>
            </a:r>
            <a:r>
              <a:rPr lang="en-US" altLang="en-US" sz="4000" dirty="0">
                <a:effectLst>
                  <a:outerShdw blurRad="38100" dist="38100" dir="2700000" algn="tl">
                    <a:srgbClr val="000000"/>
                  </a:outerShdw>
                </a:effectLst>
              </a:rPr>
              <a:t>!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(Isa 42:7)</a:t>
            </a:r>
          </a:p>
          <a:p>
            <a:r>
              <a:rPr lang="en-US" altLang="en-US" sz="4000" dirty="0">
                <a:effectLst>
                  <a:outerShdw blurRad="38100" dist="38100" dir="2700000" algn="tl">
                    <a:srgbClr val="000000"/>
                  </a:outerShdw>
                </a:effectLst>
              </a:rPr>
              <a:t>Imagine being in this audience when the Servant of God </a:t>
            </a:r>
            <a:r>
              <a:rPr lang="en-US" altLang="en-US" sz="4000" i="1" u="sng" dirty="0">
                <a:effectLst>
                  <a:outerShdw blurRad="38100" dist="38100" dir="2700000" algn="tl">
                    <a:srgbClr val="000000"/>
                  </a:outerShdw>
                </a:effectLst>
              </a:rPr>
              <a:t>read this very passage</a:t>
            </a:r>
            <a:r>
              <a:rPr lang="en-US" altLang="en-US" sz="4000" dirty="0">
                <a:effectLst>
                  <a:outerShdw blurRad="38100" dist="38100" dir="2700000" algn="tl">
                    <a:srgbClr val="000000"/>
                  </a:outerShdw>
                </a:effectLst>
              </a:rPr>
              <a:t>! Note the bitter anger of the proud Jews.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(Lk 4:16-21)</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522853447"/>
      </p:ext>
    </p:extLst>
  </p:cSld>
  <p:clrMapOvr>
    <a:masterClrMapping/>
  </p:clrMapOvr>
  <p:transition>
    <p:pull dir="rd"/>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3800" b="1" u="sng" dirty="0">
                <a:effectLst>
                  <a:outerShdw blurRad="38100" dist="38100" dir="2700000" algn="tl">
                    <a:srgbClr val="000000"/>
                  </a:outerShdw>
                </a:effectLst>
              </a:rPr>
              <a:t>Luke 4:18-21</a:t>
            </a:r>
            <a:r>
              <a:rPr lang="en-US" altLang="en-US" sz="3800" dirty="0">
                <a:effectLst>
                  <a:outerShdw blurRad="38100" dist="38100" dir="2700000" algn="tl">
                    <a:srgbClr val="000000"/>
                  </a:outerShdw>
                </a:effectLst>
              </a:rPr>
              <a:t> - "The Spirit of the LORD is upon Me, Because He has anointed Me To preach the gospel to the poor; …..  20 Then He closed the book, and gave it back to the attendant and sat down. And </a:t>
            </a:r>
            <a:r>
              <a:rPr lang="en-US" altLang="en-US" sz="3800" u="sng" dirty="0">
                <a:effectLst>
                  <a:outerShdw blurRad="38100" dist="38100" dir="2700000" algn="tl">
                    <a:srgbClr val="000000"/>
                  </a:outerShdw>
                </a:effectLst>
              </a:rPr>
              <a:t>the eyes of all</a:t>
            </a:r>
            <a:r>
              <a:rPr lang="en-US" altLang="en-US" sz="3800" dirty="0">
                <a:effectLst>
                  <a:outerShdw blurRad="38100" dist="38100" dir="2700000" algn="tl">
                    <a:srgbClr val="000000"/>
                  </a:outerShdw>
                </a:effectLst>
              </a:rPr>
              <a:t> who were in the synagogue were fixed on Him.  21 And He began to say to them, "</a:t>
            </a:r>
            <a:r>
              <a:rPr lang="en-US" altLang="en-US" sz="3800" u="sng" dirty="0">
                <a:effectLst>
                  <a:outerShdw blurRad="38100" dist="38100" dir="2700000" algn="tl">
                    <a:srgbClr val="000000"/>
                  </a:outerShdw>
                </a:effectLst>
              </a:rPr>
              <a:t>Today this Scripture is fulfilled in your hearing</a:t>
            </a:r>
            <a:r>
              <a:rPr lang="en-US" altLang="en-US" sz="3800" dirty="0">
                <a:effectLst>
                  <a:outerShdw blurRad="38100" dist="38100" dir="2700000" algn="tl">
                    <a:srgbClr val="000000"/>
                  </a:outerShdw>
                </a:effectLst>
              </a:rPr>
              <a:t>."</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729594957"/>
      </p:ext>
    </p:extLst>
  </p:cSld>
  <p:clrMapOvr>
    <a:masterClrMapping/>
  </p:clrMapOvr>
  <p:transition>
    <p:pull dir="rd"/>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coming Servant would provide justice and mercy for the outcast (42:6-7)</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Do we remember what God has done for us, how </a:t>
            </a:r>
            <a:r>
              <a:rPr lang="en-US" altLang="en-US" sz="4000" i="1" u="sng" dirty="0">
                <a:effectLst>
                  <a:outerShdw blurRad="38100" dist="38100" dir="2700000" algn="tl">
                    <a:srgbClr val="000000"/>
                  </a:outerShdw>
                </a:effectLst>
              </a:rPr>
              <a:t>we were made to see when blind</a:t>
            </a:r>
            <a:r>
              <a:rPr lang="en-US" altLang="en-US" sz="4000" dirty="0">
                <a:effectLst>
                  <a:outerShdw blurRad="38100" dist="38100" dir="2700000" algn="tl">
                    <a:srgbClr val="000000"/>
                  </a:outerShdw>
                </a:effectLst>
              </a:rPr>
              <a:t>? </a:t>
            </a:r>
          </a:p>
          <a:p>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566058603"/>
      </p:ext>
    </p:extLst>
  </p:cSld>
  <p:clrMapOvr>
    <a:masterClrMapping/>
  </p:clrMapOvr>
  <p:transition>
    <p:pull dir="rd"/>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42:2-3</a:t>
            </a:r>
            <a:r>
              <a:rPr lang="en-US" altLang="en-US" sz="4000" dirty="0">
                <a:effectLst>
                  <a:outerShdw blurRad="38100" dist="38100" dir="2700000" algn="tl">
                    <a:srgbClr val="000000"/>
                  </a:outerShdw>
                </a:effectLst>
              </a:rPr>
              <a:t> - He will </a:t>
            </a:r>
            <a:r>
              <a:rPr lang="en-US" altLang="en-US" sz="4000" u="sng" dirty="0">
                <a:effectLst>
                  <a:outerShdw blurRad="38100" dist="38100" dir="2700000" algn="tl">
                    <a:srgbClr val="000000"/>
                  </a:outerShdw>
                </a:effectLst>
              </a:rPr>
              <a:t>not cry out</a:t>
            </a:r>
            <a:r>
              <a:rPr lang="en-US" altLang="en-US" sz="4000" dirty="0">
                <a:effectLst>
                  <a:outerShdw blurRad="38100" dist="38100" dir="2700000" algn="tl">
                    <a:srgbClr val="000000"/>
                  </a:outerShdw>
                </a:effectLst>
              </a:rPr>
              <a:t>, nor </a:t>
            </a:r>
            <a:r>
              <a:rPr lang="en-US" altLang="en-US" sz="4000" u="sng" dirty="0">
                <a:effectLst>
                  <a:outerShdw blurRad="38100" dist="38100" dir="2700000" algn="tl">
                    <a:srgbClr val="000000"/>
                  </a:outerShdw>
                </a:effectLst>
              </a:rPr>
              <a:t>raise His voice</a:t>
            </a:r>
            <a:r>
              <a:rPr lang="en-US" altLang="en-US" sz="4000" dirty="0">
                <a:effectLst>
                  <a:outerShdw blurRad="38100" dist="38100" dir="2700000" algn="tl">
                    <a:srgbClr val="000000"/>
                  </a:outerShdw>
                </a:effectLst>
              </a:rPr>
              <a:t>, Nor cause His voice </a:t>
            </a:r>
            <a:r>
              <a:rPr lang="en-US" altLang="en-US" sz="4000" u="sng" dirty="0">
                <a:effectLst>
                  <a:outerShdw blurRad="38100" dist="38100" dir="2700000" algn="tl">
                    <a:srgbClr val="000000"/>
                  </a:outerShdw>
                </a:effectLst>
              </a:rPr>
              <a:t>to be heard in the street</a:t>
            </a:r>
            <a:r>
              <a:rPr lang="en-US" altLang="en-US" sz="4000" dirty="0">
                <a:effectLst>
                  <a:outerShdw blurRad="38100" dist="38100" dir="2700000" algn="tl">
                    <a:srgbClr val="000000"/>
                  </a:outerShdw>
                </a:effectLst>
              </a:rPr>
              <a:t>.  3 A bruised reed </a:t>
            </a:r>
            <a:r>
              <a:rPr lang="en-US" altLang="en-US" sz="4000" u="sng" dirty="0">
                <a:effectLst>
                  <a:outerShdw blurRad="38100" dist="38100" dir="2700000" algn="tl">
                    <a:srgbClr val="000000"/>
                  </a:outerShdw>
                </a:effectLst>
              </a:rPr>
              <a:t>He will not break</a:t>
            </a:r>
            <a:r>
              <a:rPr lang="en-US" altLang="en-US" sz="4000" dirty="0">
                <a:effectLst>
                  <a:outerShdw blurRad="38100" dist="38100" dir="2700000" algn="tl">
                    <a:srgbClr val="000000"/>
                  </a:outerShdw>
                </a:effectLst>
              </a:rPr>
              <a:t>, And smoking flax </a:t>
            </a:r>
            <a:r>
              <a:rPr lang="en-US" altLang="en-US" sz="4000" u="sng" dirty="0">
                <a:effectLst>
                  <a:outerShdw blurRad="38100" dist="38100" dir="2700000" algn="tl">
                    <a:srgbClr val="000000"/>
                  </a:outerShdw>
                </a:effectLst>
              </a:rPr>
              <a:t>He will not quench</a:t>
            </a:r>
            <a:r>
              <a:rPr lang="en-US" altLang="en-US" sz="4000" dirty="0">
                <a:effectLst>
                  <a:outerShdw blurRad="38100" dist="38100" dir="2700000" algn="tl">
                    <a:srgbClr val="000000"/>
                  </a:outerShdw>
                </a:effectLst>
              </a:rPr>
              <a:t>; He will bring forth justice for truth.</a:t>
            </a:r>
          </a:p>
        </p:txBody>
      </p:sp>
    </p:spTree>
    <p:extLst>
      <p:ext uri="{BB962C8B-B14F-4D97-AF65-F5344CB8AC3E}">
        <p14:creationId xmlns:p14="http://schemas.microsoft.com/office/powerpoint/2010/main" val="2946906525"/>
      </p:ext>
    </p:extLst>
  </p:cSld>
  <p:clrMapOvr>
    <a:masterClrMapping/>
  </p:clrMapOvr>
  <p:transition>
    <p:pull dir="rd"/>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proud </a:t>
            </a:r>
            <a:r>
              <a:rPr lang="en-US" altLang="en-US" sz="4000" i="1" u="sng" dirty="0">
                <a:effectLst>
                  <a:outerShdw blurRad="38100" dist="38100" dir="2700000" algn="tl">
                    <a:srgbClr val="000000"/>
                  </a:outerShdw>
                </a:effectLst>
              </a:rPr>
              <a:t>only think of themselves</a:t>
            </a:r>
            <a:r>
              <a:rPr lang="en-US" altLang="en-US" sz="4000" dirty="0">
                <a:effectLst>
                  <a:outerShdw blurRad="38100" dist="38100" dir="2700000" algn="tl">
                    <a:srgbClr val="000000"/>
                  </a:outerShdw>
                </a:effectLst>
              </a:rPr>
              <a:t> and what will profit them.</a:t>
            </a:r>
          </a:p>
          <a:p>
            <a:r>
              <a:rPr lang="en-US" altLang="en-US" sz="4000" dirty="0">
                <a:effectLst>
                  <a:outerShdw blurRad="38100" dist="38100" dir="2700000" algn="tl">
                    <a:srgbClr val="000000"/>
                  </a:outerShdw>
                </a:effectLst>
              </a:rPr>
              <a:t>This Servant would be known for </a:t>
            </a:r>
            <a:r>
              <a:rPr lang="en-US" altLang="en-US" sz="4000" i="1" u="sng" dirty="0">
                <a:effectLst>
                  <a:outerShdw blurRad="38100" dist="38100" dir="2700000" algn="tl">
                    <a:srgbClr val="000000"/>
                  </a:outerShdw>
                </a:effectLst>
              </a:rPr>
              <a:t>His gentleness</a:t>
            </a:r>
            <a:r>
              <a:rPr lang="en-US" altLang="en-US" sz="4000" dirty="0">
                <a:effectLst>
                  <a:outerShdw blurRad="38100" dist="38100" dir="2700000" algn="tl">
                    <a:srgbClr val="000000"/>
                  </a:outerShdw>
                </a:effectLst>
              </a:rPr>
              <a:t> in recovering the broken rejects of the world. Hurt people are often very fragile! </a:t>
            </a:r>
          </a:p>
          <a:p>
            <a:r>
              <a:rPr lang="en-US" altLang="en-US" sz="4000" dirty="0">
                <a:effectLst>
                  <a:outerShdw blurRad="38100" dist="38100" dir="2700000" algn="tl">
                    <a:srgbClr val="000000"/>
                  </a:outerShdw>
                </a:effectLst>
              </a:rPr>
              <a:t>Jesus </a:t>
            </a:r>
            <a:r>
              <a:rPr lang="en-US" altLang="en-US" sz="4000" i="1" u="sng" dirty="0">
                <a:effectLst>
                  <a:outerShdw blurRad="38100" dist="38100" dir="2700000" algn="tl">
                    <a:srgbClr val="000000"/>
                  </a:outerShdw>
                </a:effectLst>
              </a:rPr>
              <a:t>did not draw attention to Himself</a:t>
            </a:r>
            <a:r>
              <a:rPr lang="en-US" altLang="en-US" sz="4000" dirty="0">
                <a:effectLst>
                  <a:outerShdw blurRad="38100" dist="38100" dir="2700000" algn="tl">
                    <a:srgbClr val="000000"/>
                  </a:outerShdw>
                </a:effectLst>
              </a:rPr>
              <a:t> in boisterous speech and actions. </a:t>
            </a:r>
          </a:p>
        </p:txBody>
      </p:sp>
    </p:spTree>
    <p:extLst>
      <p:ext uri="{BB962C8B-B14F-4D97-AF65-F5344CB8AC3E}">
        <p14:creationId xmlns:p14="http://schemas.microsoft.com/office/powerpoint/2010/main" val="501837012"/>
      </p:ext>
    </p:extLst>
  </p:cSld>
  <p:clrMapOvr>
    <a:masterClrMapping/>
  </p:clrMapOvr>
  <p:transition>
    <p:pull dir="rd"/>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To find this Servant </a:t>
            </a:r>
            <a:r>
              <a:rPr lang="en-US" altLang="en-US" sz="4000" i="1" u="sng" dirty="0">
                <a:effectLst>
                  <a:outerShdw blurRad="38100" dist="38100" dir="2700000" algn="tl">
                    <a:srgbClr val="000000"/>
                  </a:outerShdw>
                </a:effectLst>
              </a:rPr>
              <a:t>you would have to look closely</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(Isa 53:1-3)</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148459783"/>
      </p:ext>
    </p:extLst>
  </p:cSld>
  <p:clrMapOvr>
    <a:masterClrMapping/>
  </p:clrMapOvr>
  <p:transition>
    <p:pull dir="rd"/>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53:1-3</a:t>
            </a:r>
            <a:r>
              <a:rPr lang="en-US" altLang="en-US" sz="4000" dirty="0">
                <a:effectLst>
                  <a:outerShdw blurRad="38100" dist="38100" dir="2700000" algn="tl">
                    <a:srgbClr val="000000"/>
                  </a:outerShdw>
                </a:effectLst>
              </a:rPr>
              <a:t> - </a:t>
            </a:r>
            <a:r>
              <a:rPr lang="en-US" altLang="en-US" sz="4000" u="sng" dirty="0">
                <a:effectLst>
                  <a:outerShdw blurRad="38100" dist="38100" dir="2700000" algn="tl">
                    <a:srgbClr val="000000"/>
                  </a:outerShdw>
                </a:effectLst>
              </a:rPr>
              <a:t>Who has believed </a:t>
            </a:r>
            <a:r>
              <a:rPr lang="en-US" altLang="en-US" sz="4000" dirty="0">
                <a:effectLst>
                  <a:outerShdw blurRad="38100" dist="38100" dir="2700000" algn="tl">
                    <a:srgbClr val="000000"/>
                  </a:outerShdw>
                </a:effectLst>
              </a:rPr>
              <a:t>our report? … He has no form or comeliness; And when we see Him, There is no beauty </a:t>
            </a:r>
            <a:r>
              <a:rPr lang="en-US" altLang="en-US" sz="4000" u="sng" dirty="0">
                <a:effectLst>
                  <a:outerShdw blurRad="38100" dist="38100" dir="2700000" algn="tl">
                    <a:srgbClr val="000000"/>
                  </a:outerShdw>
                </a:effectLst>
              </a:rPr>
              <a:t>that we should desire Him</a:t>
            </a:r>
            <a:r>
              <a:rPr lang="en-US" altLang="en-US" sz="4000" dirty="0">
                <a:effectLst>
                  <a:outerShdw blurRad="38100" dist="38100" dir="2700000" algn="tl">
                    <a:srgbClr val="000000"/>
                  </a:outerShdw>
                </a:effectLst>
              </a:rPr>
              <a:t>.  3 He is despised and rejected by men, … And </a:t>
            </a:r>
            <a:r>
              <a:rPr lang="en-US" altLang="en-US" sz="4000" u="sng" dirty="0">
                <a:effectLst>
                  <a:outerShdw blurRad="38100" dist="38100" dir="2700000" algn="tl">
                    <a:srgbClr val="000000"/>
                  </a:outerShdw>
                </a:effectLst>
              </a:rPr>
              <a:t>we hid, as it were, our faces from Him</a:t>
            </a:r>
            <a:r>
              <a:rPr lang="en-US" altLang="en-US" sz="4000" dirty="0">
                <a:effectLst>
                  <a:outerShdw blurRad="38100" dist="38100" dir="2700000" algn="tl">
                    <a:srgbClr val="000000"/>
                  </a:outerShdw>
                </a:effectLst>
              </a:rPr>
              <a:t>; He was despised, and </a:t>
            </a:r>
            <a:r>
              <a:rPr lang="en-US" altLang="en-US" sz="4000" u="sng" dirty="0">
                <a:effectLst>
                  <a:outerShdw blurRad="38100" dist="38100" dir="2700000" algn="tl">
                    <a:srgbClr val="000000"/>
                  </a:outerShdw>
                </a:effectLst>
              </a:rPr>
              <a:t>we did not esteem Him</a:t>
            </a:r>
            <a:r>
              <a:rPr lang="en-US" altLang="en-US" sz="4000" dirty="0">
                <a:effectLst>
                  <a:outerShdw blurRad="38100" dist="38100" dir="2700000" algn="tl">
                    <a:srgbClr val="000000"/>
                  </a:outerShdw>
                </a:effectLst>
              </a:rPr>
              <a:t>.</a:t>
            </a:r>
          </a:p>
        </p:txBody>
      </p:sp>
    </p:spTree>
    <p:extLst>
      <p:ext uri="{BB962C8B-B14F-4D97-AF65-F5344CB8AC3E}">
        <p14:creationId xmlns:p14="http://schemas.microsoft.com/office/powerpoint/2010/main" val="3256335319"/>
      </p:ext>
    </p:extLst>
  </p:cSld>
  <p:clrMapOvr>
    <a:masterClrMapping/>
  </p:clrMapOvr>
  <p:transition>
    <p:pull dir="rd"/>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religious leaders of Jesus’ day were looking out for themselves. They did not hesitate </a:t>
            </a:r>
            <a:r>
              <a:rPr lang="en-US" altLang="en-US" sz="4000" i="1" u="sng" dirty="0">
                <a:effectLst>
                  <a:outerShdw blurRad="38100" dist="38100" dir="2700000" algn="tl">
                    <a:srgbClr val="000000"/>
                  </a:outerShdw>
                </a:effectLst>
              </a:rPr>
              <a:t>to look down on the helpless</a:t>
            </a:r>
            <a:r>
              <a:rPr lang="en-US" altLang="en-US" sz="4000" dirty="0">
                <a:effectLst>
                  <a:outerShdw blurRad="38100" dist="38100" dir="2700000" algn="tl">
                    <a:srgbClr val="000000"/>
                  </a:outerShdw>
                </a:effectLst>
              </a:rPr>
              <a:t>.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(Jn 10:11-14)</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15520759"/>
      </p:ext>
    </p:extLst>
  </p:cSld>
  <p:clrMapOvr>
    <a:masterClrMapping/>
  </p:clrMapOvr>
  <p:transition>
    <p:pull dir="rd"/>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3600" b="1" u="sng" dirty="0">
                <a:effectLst>
                  <a:outerShdw blurRad="38100" dist="38100" dir="2700000" algn="tl">
                    <a:srgbClr val="000000"/>
                  </a:outerShdw>
                </a:effectLst>
              </a:rPr>
              <a:t>John 10:11-14</a:t>
            </a:r>
            <a:r>
              <a:rPr lang="en-US" altLang="en-US" sz="3600" dirty="0">
                <a:effectLst>
                  <a:outerShdw blurRad="38100" dist="38100" dir="2700000" algn="tl">
                    <a:srgbClr val="000000"/>
                  </a:outerShdw>
                </a:effectLst>
              </a:rPr>
              <a:t> - "I am the good shepherd. The good shepherd gives His life for the sheep.  12 "But a hireling, he who is not the shepherd, one who does not own the sheep, sees the wolf coming and </a:t>
            </a:r>
            <a:r>
              <a:rPr lang="en-US" altLang="en-US" sz="3600" u="sng" dirty="0">
                <a:effectLst>
                  <a:outerShdw blurRad="38100" dist="38100" dir="2700000" algn="tl">
                    <a:srgbClr val="000000"/>
                  </a:outerShdw>
                </a:effectLst>
              </a:rPr>
              <a:t>leaves the sheep and flees</a:t>
            </a:r>
            <a:r>
              <a:rPr lang="en-US" altLang="en-US" sz="3600" dirty="0">
                <a:effectLst>
                  <a:outerShdw blurRad="38100" dist="38100" dir="2700000" algn="tl">
                    <a:srgbClr val="000000"/>
                  </a:outerShdw>
                </a:effectLst>
              </a:rPr>
              <a:t>; and the </a:t>
            </a:r>
            <a:r>
              <a:rPr lang="en-US" altLang="en-US" sz="3600" u="sng" dirty="0">
                <a:effectLst>
                  <a:outerShdw blurRad="38100" dist="38100" dir="2700000" algn="tl">
                    <a:srgbClr val="000000"/>
                  </a:outerShdw>
                </a:effectLst>
              </a:rPr>
              <a:t>wolf catches the sheep and scatters them</a:t>
            </a:r>
            <a:r>
              <a:rPr lang="en-US" altLang="en-US" sz="3600" dirty="0">
                <a:effectLst>
                  <a:outerShdw blurRad="38100" dist="38100" dir="2700000" algn="tl">
                    <a:srgbClr val="000000"/>
                  </a:outerShdw>
                </a:effectLst>
              </a:rPr>
              <a:t>.  13 "The hireling flees because he is a hireling and </a:t>
            </a:r>
            <a:r>
              <a:rPr lang="en-US" altLang="en-US" sz="3600" u="sng" dirty="0">
                <a:effectLst>
                  <a:outerShdw blurRad="38100" dist="38100" dir="2700000" algn="tl">
                    <a:srgbClr val="000000"/>
                  </a:outerShdw>
                </a:effectLst>
              </a:rPr>
              <a:t>does not care about the sheep</a:t>
            </a:r>
            <a:r>
              <a:rPr lang="en-US" altLang="en-US" sz="3600" dirty="0">
                <a:effectLst>
                  <a:outerShdw blurRad="38100" dist="38100" dir="2700000" algn="tl">
                    <a:srgbClr val="000000"/>
                  </a:outerShdw>
                </a:effectLst>
              </a:rPr>
              <a:t>.  </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372856427"/>
      </p:ext>
    </p:extLst>
  </p:cSld>
  <p:clrMapOvr>
    <a:masterClrMapping/>
  </p:clrMapOvr>
  <p:transition>
    <p:pull dir="rd"/>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Servant has the wisdom and power to rebuild lives.</a:t>
            </a:r>
          </a:p>
          <a:p>
            <a:r>
              <a:rPr lang="en-US" altLang="en-US" sz="4000" dirty="0">
                <a:effectLst>
                  <a:outerShdw blurRad="38100" dist="38100" dir="2700000" algn="tl">
                    <a:srgbClr val="000000"/>
                  </a:outerShdw>
                </a:effectLst>
              </a:rPr>
              <a:t>A “bruised reed” and “smoking flax” represent those on the fringe of collapse. This Servant </a:t>
            </a:r>
            <a:r>
              <a:rPr lang="en-US" altLang="en-US" sz="4000" i="1" u="sng" dirty="0">
                <a:effectLst>
                  <a:outerShdw blurRad="38100" dist="38100" dir="2700000" algn="tl">
                    <a:srgbClr val="000000"/>
                  </a:outerShdw>
                </a:effectLst>
              </a:rPr>
              <a:t>can protect and lift up anyone</a:t>
            </a:r>
            <a:r>
              <a:rPr lang="en-US" altLang="en-US" sz="4000" dirty="0">
                <a:effectLst>
                  <a:outerShdw blurRad="38100" dist="38100" dir="2700000" algn="tl">
                    <a:srgbClr val="000000"/>
                  </a:outerShdw>
                </a:effectLst>
              </a:rPr>
              <a:t>!</a:t>
            </a:r>
          </a:p>
          <a:p>
            <a:r>
              <a:rPr lang="en-US" altLang="en-US" sz="4000" dirty="0">
                <a:effectLst>
                  <a:outerShdw blurRad="38100" dist="38100" dir="2700000" algn="tl">
                    <a:srgbClr val="000000"/>
                  </a:outerShdw>
                </a:effectLst>
              </a:rPr>
              <a:t>It is hard to understand </a:t>
            </a:r>
            <a:r>
              <a:rPr lang="en-US" altLang="en-US" sz="4000" i="1" u="sng" dirty="0">
                <a:effectLst>
                  <a:outerShdw blurRad="38100" dist="38100" dir="2700000" algn="tl">
                    <a:srgbClr val="000000"/>
                  </a:outerShdw>
                </a:effectLst>
              </a:rPr>
              <a:t>how infinite power and be so gentle</a:t>
            </a:r>
            <a:r>
              <a:rPr lang="en-US" altLang="en-US" sz="4000" dirty="0">
                <a:effectLst>
                  <a:outerShdw blurRad="38100" dist="38100" dir="2700000" algn="tl">
                    <a:srgbClr val="000000"/>
                  </a:outerShdw>
                </a:effectLst>
              </a:rPr>
              <a:t>. </a:t>
            </a:r>
          </a:p>
        </p:txBody>
      </p:sp>
    </p:spTree>
    <p:extLst>
      <p:ext uri="{BB962C8B-B14F-4D97-AF65-F5344CB8AC3E}">
        <p14:creationId xmlns:p14="http://schemas.microsoft.com/office/powerpoint/2010/main" val="214363572"/>
      </p:ext>
    </p:extLst>
  </p:cSld>
  <p:clrMapOvr>
    <a:masterClrMapping/>
  </p:clrMapOvr>
  <p:transition>
    <p:pull dir="rd"/>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a:t>
            </a:r>
            <a:r>
              <a:rPr lang="en-US" altLang="en-US" sz="4000" i="1" u="sng" dirty="0">
                <a:effectLst>
                  <a:outerShdw blurRad="38100" dist="38100" dir="2700000" algn="tl">
                    <a:srgbClr val="000000"/>
                  </a:outerShdw>
                </a:effectLst>
              </a:rPr>
              <a:t>Servant cares</a:t>
            </a:r>
            <a:r>
              <a:rPr lang="en-US" altLang="en-US" sz="4000" dirty="0">
                <a:effectLst>
                  <a:outerShdw blurRad="38100" dist="38100" dir="2700000" algn="tl">
                    <a:srgbClr val="000000"/>
                  </a:outerShdw>
                </a:effectLst>
              </a:rPr>
              <a:t> and can rebuild the lives of any man! These blessings will come to the one who trusts and is willing to learn.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(Mt 11:28-30)</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993804781"/>
      </p:ext>
    </p:extLst>
  </p:cSld>
  <p:clrMapOvr>
    <a:masterClrMapping/>
  </p:clrMapOvr>
  <p:transition>
    <p:pull dir="rd"/>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Matthew 11:28-29</a:t>
            </a:r>
            <a:r>
              <a:rPr lang="en-US" altLang="en-US" sz="4000" dirty="0">
                <a:effectLst>
                  <a:outerShdw blurRad="38100" dist="38100" dir="2700000" algn="tl">
                    <a:srgbClr val="000000"/>
                  </a:outerShdw>
                </a:effectLst>
              </a:rPr>
              <a:t> - "Come to Me, all you who labor and are heavy laden, and </a:t>
            </a:r>
            <a:r>
              <a:rPr lang="en-US" altLang="en-US" sz="4000" u="sng" dirty="0">
                <a:effectLst>
                  <a:outerShdw blurRad="38100" dist="38100" dir="2700000" algn="tl">
                    <a:srgbClr val="000000"/>
                  </a:outerShdw>
                </a:effectLst>
              </a:rPr>
              <a:t>I will give you rest</a:t>
            </a:r>
            <a:r>
              <a:rPr lang="en-US" altLang="en-US" sz="4000" dirty="0">
                <a:effectLst>
                  <a:outerShdw blurRad="38100" dist="38100" dir="2700000" algn="tl">
                    <a:srgbClr val="000000"/>
                  </a:outerShdw>
                </a:effectLst>
              </a:rPr>
              <a:t>.  29 "Take My yoke upon you and learn from Me, for </a:t>
            </a:r>
            <a:r>
              <a:rPr lang="en-US" altLang="en-US" sz="4000" u="sng" dirty="0">
                <a:effectLst>
                  <a:outerShdw blurRad="38100" dist="38100" dir="2700000" algn="tl">
                    <a:srgbClr val="000000"/>
                  </a:outerShdw>
                </a:effectLst>
              </a:rPr>
              <a:t>I am gentle and lowly in heart</a:t>
            </a:r>
            <a:r>
              <a:rPr lang="en-US" altLang="en-US" sz="4000" dirty="0">
                <a:effectLst>
                  <a:outerShdw blurRad="38100" dist="38100" dir="2700000" algn="tl">
                    <a:srgbClr val="000000"/>
                  </a:outerShdw>
                </a:effectLst>
              </a:rPr>
              <a:t>, and you will find rest for your souls…</a:t>
            </a:r>
          </a:p>
        </p:txBody>
      </p:sp>
    </p:spTree>
    <p:extLst>
      <p:ext uri="{BB962C8B-B14F-4D97-AF65-F5344CB8AC3E}">
        <p14:creationId xmlns:p14="http://schemas.microsoft.com/office/powerpoint/2010/main" val="2723637551"/>
      </p:ext>
    </p:extLst>
  </p:cSld>
  <p:clrMapOvr>
    <a:masterClrMapping/>
  </p:clrMapOvr>
  <p:transition>
    <p:pull dir="rd"/>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would be gentle to the weak (Isa 42:2-3)</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Servants followers </a:t>
            </a:r>
            <a:r>
              <a:rPr lang="en-US" altLang="en-US" sz="4000" i="1" u="sng" dirty="0">
                <a:effectLst>
                  <a:outerShdw blurRad="38100" dist="38100" dir="2700000" algn="tl">
                    <a:srgbClr val="000000"/>
                  </a:outerShdw>
                </a:effectLst>
              </a:rPr>
              <a:t>should reflect His character</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(Jn 13:34-35)</a:t>
            </a:r>
          </a:p>
          <a:p>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060625981"/>
      </p:ext>
    </p:extLst>
  </p:cSld>
  <p:clrMapOvr>
    <a:masterClrMapping/>
  </p:clrMapOvr>
  <p:transition>
    <p:pull dir="rd"/>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42:6</a:t>
            </a:r>
            <a:r>
              <a:rPr lang="en-US" altLang="en-US" sz="4000" dirty="0">
                <a:effectLst>
                  <a:outerShdw blurRad="38100" dist="38100" dir="2700000" algn="tl">
                    <a:srgbClr val="000000"/>
                  </a:outerShdw>
                </a:effectLst>
              </a:rPr>
              <a:t> - "I, the LORD, have called You in righteousness, And will hold Your hand; I will keep You and </a:t>
            </a:r>
            <a:r>
              <a:rPr lang="en-US" altLang="en-US" sz="4000" i="1" u="sng" dirty="0">
                <a:effectLst>
                  <a:outerShdw blurRad="38100" dist="38100" dir="2700000" algn="tl">
                    <a:srgbClr val="000000"/>
                  </a:outerShdw>
                </a:effectLst>
              </a:rPr>
              <a:t>give You as a covenant</a:t>
            </a:r>
            <a:r>
              <a:rPr lang="en-US" altLang="en-US" sz="4000" dirty="0">
                <a:effectLst>
                  <a:outerShdw blurRad="38100" dist="38100" dir="2700000" algn="tl">
                    <a:srgbClr val="000000"/>
                  </a:outerShdw>
                </a:effectLst>
              </a:rPr>
              <a:t> to the people, As a light to the Gentiles,</a:t>
            </a:r>
          </a:p>
        </p:txBody>
      </p:sp>
    </p:spTree>
    <p:extLst>
      <p:ext uri="{BB962C8B-B14F-4D97-AF65-F5344CB8AC3E}">
        <p14:creationId xmlns:p14="http://schemas.microsoft.com/office/powerpoint/2010/main" val="3015499812"/>
      </p:ext>
    </p:extLst>
  </p:cSld>
  <p:clrMapOvr>
    <a:masterClrMapping/>
  </p:clrMapOvr>
  <p:transition>
    <p:pull dir="rd"/>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Consider the </a:t>
            </a:r>
            <a:r>
              <a:rPr lang="en-US" altLang="en-US" sz="4000" i="1" u="sng" dirty="0">
                <a:effectLst>
                  <a:outerShdw blurRad="38100" dist="38100" dir="2700000" algn="tl">
                    <a:srgbClr val="000000"/>
                  </a:outerShdw>
                </a:effectLst>
              </a:rPr>
              <a:t>awesome privileges</a:t>
            </a:r>
            <a:r>
              <a:rPr lang="en-US" altLang="en-US" sz="4000" dirty="0">
                <a:effectLst>
                  <a:outerShdw blurRad="38100" dist="38100" dir="2700000" algn="tl">
                    <a:srgbClr val="000000"/>
                  </a:outerShdw>
                </a:effectLst>
              </a:rPr>
              <a:t> of a covenant with God.</a:t>
            </a:r>
          </a:p>
          <a:p>
            <a:r>
              <a:rPr lang="en-US" altLang="en-US" sz="4000" dirty="0">
                <a:effectLst>
                  <a:outerShdw blurRad="38100" dist="38100" dir="2700000" algn="tl">
                    <a:srgbClr val="000000"/>
                  </a:outerShdw>
                </a:effectLst>
              </a:rPr>
              <a:t>A </a:t>
            </a:r>
            <a:r>
              <a:rPr lang="en-US" altLang="en-US" sz="4000" i="1" u="sng" dirty="0">
                <a:effectLst>
                  <a:outerShdw blurRad="38100" dist="38100" dir="2700000" algn="tl">
                    <a:srgbClr val="000000"/>
                  </a:outerShdw>
                </a:effectLst>
              </a:rPr>
              <a:t>certain and defined relationship</a:t>
            </a:r>
            <a:r>
              <a:rPr lang="en-US" altLang="en-US" sz="4000" dirty="0">
                <a:effectLst>
                  <a:outerShdw blurRad="38100" dist="38100" dir="2700000" algn="tl">
                    <a:srgbClr val="000000"/>
                  </a:outerShdw>
                </a:effectLst>
              </a:rPr>
              <a:t> with God </a:t>
            </a:r>
            <a:r>
              <a:rPr lang="en-US" altLang="en-US" sz="4000" b="1" dirty="0">
                <a:effectLst>
                  <a:outerShdw blurRad="38100" dist="38100" dir="2700000" algn="tl">
                    <a:srgbClr val="000000"/>
                  </a:outerShdw>
                </a:effectLst>
              </a:rPr>
              <a:t>(Ps 105:8-9)</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108651123"/>
      </p:ext>
    </p:extLst>
  </p:cSld>
  <p:clrMapOvr>
    <a:masterClrMapping/>
  </p:clrMapOvr>
  <p:transition>
    <p:pull dir="rd"/>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Psalm 105:8-9</a:t>
            </a:r>
            <a:r>
              <a:rPr lang="en-US" altLang="en-US" sz="4000" dirty="0">
                <a:effectLst>
                  <a:outerShdw blurRad="38100" dist="38100" dir="2700000" algn="tl">
                    <a:srgbClr val="000000"/>
                  </a:outerShdw>
                </a:effectLst>
              </a:rPr>
              <a:t> - </a:t>
            </a:r>
            <a:r>
              <a:rPr lang="en-US" altLang="en-US" sz="4000" u="sng" dirty="0">
                <a:effectLst>
                  <a:outerShdw blurRad="38100" dist="38100" dir="2700000" algn="tl">
                    <a:srgbClr val="000000"/>
                  </a:outerShdw>
                </a:effectLst>
              </a:rPr>
              <a:t>He remembers His covenant forever</a:t>
            </a:r>
            <a:r>
              <a:rPr lang="en-US" altLang="en-US" sz="4000" dirty="0">
                <a:effectLst>
                  <a:outerShdw blurRad="38100" dist="38100" dir="2700000" algn="tl">
                    <a:srgbClr val="000000"/>
                  </a:outerShdw>
                </a:effectLst>
              </a:rPr>
              <a:t>, The word which He commanded, </a:t>
            </a:r>
            <a:r>
              <a:rPr lang="en-US" altLang="en-US" sz="4000" u="sng" dirty="0">
                <a:effectLst>
                  <a:outerShdw blurRad="38100" dist="38100" dir="2700000" algn="tl">
                    <a:srgbClr val="000000"/>
                  </a:outerShdw>
                </a:effectLst>
              </a:rPr>
              <a:t>for a thousand generations</a:t>
            </a:r>
            <a:r>
              <a:rPr lang="en-US" altLang="en-US" sz="4000" dirty="0">
                <a:effectLst>
                  <a:outerShdw blurRad="38100" dist="38100" dir="2700000" algn="tl">
                    <a:srgbClr val="000000"/>
                  </a:outerShdw>
                </a:effectLst>
              </a:rPr>
              <a:t>,  9 The covenant which He made with Abraham, And His oath to Isaac,</a:t>
            </a:r>
          </a:p>
        </p:txBody>
      </p:sp>
    </p:spTree>
    <p:extLst>
      <p:ext uri="{BB962C8B-B14F-4D97-AF65-F5344CB8AC3E}">
        <p14:creationId xmlns:p14="http://schemas.microsoft.com/office/powerpoint/2010/main" val="2291981191"/>
      </p:ext>
    </p:extLst>
  </p:cSld>
  <p:clrMapOvr>
    <a:masterClrMapping/>
  </p:clrMapOvr>
  <p:transition>
    <p:pull dir="rd"/>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God’s mercy through His </a:t>
            </a:r>
            <a:r>
              <a:rPr lang="en-US" altLang="en-US" sz="4000" i="1" u="sng" dirty="0">
                <a:effectLst>
                  <a:outerShdw blurRad="38100" dist="38100" dir="2700000" algn="tl">
                    <a:srgbClr val="000000"/>
                  </a:outerShdw>
                </a:effectLst>
              </a:rPr>
              <a:t>certain promises</a:t>
            </a:r>
            <a:r>
              <a:rPr lang="en-US" altLang="en-US" sz="4000" dirty="0">
                <a:effectLst>
                  <a:outerShdw blurRad="38100" dist="38100" dir="2700000" algn="tl">
                    <a:srgbClr val="000000"/>
                  </a:outerShdw>
                </a:effectLst>
              </a:rPr>
              <a:t>! </a:t>
            </a:r>
            <a:r>
              <a:rPr lang="en-US" altLang="en-US" sz="4000" b="1" dirty="0">
                <a:effectLst>
                  <a:outerShdw blurRad="38100" dist="38100" dir="2700000" algn="tl">
                    <a:srgbClr val="000000"/>
                  </a:outerShdw>
                </a:effectLst>
              </a:rPr>
              <a:t>(Deut 7:9)</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544100112"/>
      </p:ext>
    </p:extLst>
  </p:cSld>
  <p:clrMapOvr>
    <a:masterClrMapping/>
  </p:clrMapOvr>
  <p:transition>
    <p:pull dir="rd"/>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Deuteronomy 7:9</a:t>
            </a:r>
            <a:r>
              <a:rPr lang="en-US" altLang="en-US" sz="4000" dirty="0">
                <a:effectLst>
                  <a:outerShdw blurRad="38100" dist="38100" dir="2700000" algn="tl">
                    <a:srgbClr val="000000"/>
                  </a:outerShdw>
                </a:effectLst>
              </a:rPr>
              <a:t> - "Therefore know that the LORD your God, He is God, </a:t>
            </a:r>
            <a:r>
              <a:rPr lang="en-US" altLang="en-US" sz="4000" u="sng" dirty="0">
                <a:effectLst>
                  <a:outerShdw blurRad="38100" dist="38100" dir="2700000" algn="tl">
                    <a:srgbClr val="000000"/>
                  </a:outerShdw>
                </a:effectLst>
              </a:rPr>
              <a:t>the faithful God who keeps covenant</a:t>
            </a:r>
            <a:r>
              <a:rPr lang="en-US" altLang="en-US" sz="4000" dirty="0">
                <a:effectLst>
                  <a:outerShdw blurRad="38100" dist="38100" dir="2700000" algn="tl">
                    <a:srgbClr val="000000"/>
                  </a:outerShdw>
                </a:effectLst>
              </a:rPr>
              <a:t> and mercy for a thousand generations with those who love Him and keep His commandments;</a:t>
            </a:r>
          </a:p>
        </p:txBody>
      </p:sp>
    </p:spTree>
    <p:extLst>
      <p:ext uri="{BB962C8B-B14F-4D97-AF65-F5344CB8AC3E}">
        <p14:creationId xmlns:p14="http://schemas.microsoft.com/office/powerpoint/2010/main" val="1019925540"/>
      </p:ext>
    </p:extLst>
  </p:cSld>
  <p:clrMapOvr>
    <a:masterClrMapping/>
  </p:clrMapOvr>
  <p:transition>
    <p:pull dir="rd"/>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What are we doing </a:t>
            </a:r>
            <a:r>
              <a:rPr lang="en-US" altLang="en-US" sz="4000" i="1" u="sng" dirty="0">
                <a:effectLst>
                  <a:outerShdw blurRad="38100" dist="38100" dir="2700000" algn="tl">
                    <a:srgbClr val="000000"/>
                  </a:outerShdw>
                </a:effectLst>
              </a:rPr>
              <a:t>with our covenant</a:t>
            </a:r>
            <a:r>
              <a:rPr lang="en-US" altLang="en-US" sz="4000" dirty="0">
                <a:effectLst>
                  <a:outerShdw blurRad="38100" dist="38100" dir="2700000" algn="tl">
                    <a:srgbClr val="000000"/>
                  </a:outerShdw>
                </a:effectLst>
              </a:rPr>
              <a:t>?</a:t>
            </a:r>
          </a:p>
          <a:p>
            <a:r>
              <a:rPr lang="en-US" altLang="en-US" sz="4000" dirty="0">
                <a:effectLst>
                  <a:outerShdw blurRad="38100" dist="38100" dir="2700000" algn="tl">
                    <a:srgbClr val="000000"/>
                  </a:outerShdw>
                </a:effectLst>
              </a:rPr>
              <a:t>Those who despise the covenant will suffer wrath. </a:t>
            </a:r>
            <a:r>
              <a:rPr lang="en-US" altLang="en-US" sz="4000" b="1" dirty="0">
                <a:effectLst>
                  <a:outerShdw blurRad="38100" dist="38100" dir="2700000" algn="tl">
                    <a:srgbClr val="000000"/>
                  </a:outerShdw>
                </a:effectLst>
              </a:rPr>
              <a:t>(Heb 10:29-31)</a:t>
            </a:r>
          </a:p>
          <a:p>
            <a:r>
              <a:rPr lang="en-US" altLang="en-US" sz="4000" dirty="0">
                <a:effectLst>
                  <a:outerShdw blurRad="38100" dist="38100" dir="2700000" algn="tl">
                    <a:srgbClr val="000000"/>
                  </a:outerShdw>
                </a:effectLst>
              </a:rPr>
              <a:t>2. It is through </a:t>
            </a:r>
            <a:r>
              <a:rPr lang="en-US" altLang="en-US" sz="4000" i="1" u="sng" dirty="0">
                <a:effectLst>
                  <a:outerShdw blurRad="38100" dist="38100" dir="2700000" algn="tl">
                    <a:srgbClr val="000000"/>
                  </a:outerShdw>
                </a:effectLst>
              </a:rPr>
              <a:t>the blood of the covenant</a:t>
            </a:r>
            <a:r>
              <a:rPr lang="en-US" altLang="en-US" sz="4000" dirty="0">
                <a:effectLst>
                  <a:outerShdw blurRad="38100" dist="38100" dir="2700000" algn="tl">
                    <a:srgbClr val="000000"/>
                  </a:outerShdw>
                </a:effectLst>
              </a:rPr>
              <a:t> that Jesus is able to lead us. </a:t>
            </a:r>
            <a:r>
              <a:rPr lang="en-US" altLang="en-US" sz="4000" b="1" dirty="0">
                <a:effectLst>
                  <a:outerShdw blurRad="38100" dist="38100" dir="2700000" algn="tl">
                    <a:srgbClr val="000000"/>
                  </a:outerShdw>
                </a:effectLst>
              </a:rPr>
              <a:t>(Heb 13:20-21)</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949805544"/>
      </p:ext>
    </p:extLst>
  </p:cSld>
  <p:clrMapOvr>
    <a:masterClrMapping/>
  </p:clrMapOvr>
  <p:transition>
    <p:pull dir="rd"/>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Hebrews 13:20-21</a:t>
            </a:r>
            <a:r>
              <a:rPr lang="en-US" altLang="en-US" sz="4000" dirty="0">
                <a:effectLst>
                  <a:outerShdw blurRad="38100" dist="38100" dir="2700000" algn="tl">
                    <a:srgbClr val="000000"/>
                  </a:outerShdw>
                </a:effectLst>
              </a:rPr>
              <a:t>  - Now may the God of peace who brought up our Lord Jesus from the dead, that great Shepherd of the sheep, through the blood of the everlasting covenant,  21 make you complete in every good work to do His will, …</a:t>
            </a:r>
          </a:p>
        </p:txBody>
      </p:sp>
    </p:spTree>
    <p:extLst>
      <p:ext uri="{BB962C8B-B14F-4D97-AF65-F5344CB8AC3E}">
        <p14:creationId xmlns:p14="http://schemas.microsoft.com/office/powerpoint/2010/main" val="2799807558"/>
      </p:ext>
    </p:extLst>
  </p:cSld>
  <p:clrMapOvr>
    <a:masterClrMapping/>
  </p:clrMapOvr>
  <p:transition>
    <p:pull dir="rd"/>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be our covenant. (Isa 42:6)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Have you found this servant? Let us remember where we came from!</a:t>
            </a:r>
          </a:p>
          <a:p>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088220259"/>
      </p:ext>
    </p:extLst>
  </p:cSld>
  <p:clrMapOvr>
    <a:masterClrMapping/>
  </p:clrMapOvr>
  <p:transition>
    <p:pull dir="rd"/>
  </p:transition>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6262</TotalTime>
  <Words>3377</Words>
  <Application>Microsoft Office PowerPoint</Application>
  <PresentationFormat>Widescreen</PresentationFormat>
  <Paragraphs>217</Paragraphs>
  <Slides>67</Slides>
  <Notes>67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67</vt:i4>
      </vt:variant>
    </vt:vector>
  </HeadingPairs>
  <TitlesOfParts>
    <vt:vector size="69" baseType="lpstr">
      <vt:lpstr>Arial</vt:lpstr>
      <vt:lpstr>Default Design</vt:lpstr>
      <vt:lpstr>In Search of the Servant of God (Isa 42)</vt:lpstr>
      <vt:lpstr>Have you seen this man?</vt:lpstr>
      <vt:lpstr>Have you seen this man?</vt:lpstr>
      <vt:lpstr>Have you seen this man?</vt:lpstr>
      <vt:lpstr>Have you seen this man?</vt:lpstr>
      <vt:lpstr>Have you seen this man?</vt:lpstr>
      <vt:lpstr>Have you seen this man?</vt:lpstr>
      <vt:lpstr>Have you seen this man?</vt:lpstr>
      <vt:lpstr>Have you seen this man?</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be upheld by God’s Power (Isa 42:1)</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The coming Servant would provide justice and mercy for the outcast (42:6-7)</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would be gentle to the weak (Isa 42:2-3)</vt:lpstr>
      <vt:lpstr>This Servant will be our covenant. (Isa 42:6)</vt:lpstr>
      <vt:lpstr>This Servant will be our covenant. (Isa 42:6)</vt:lpstr>
      <vt:lpstr>This Servant will be our covenant. (Isa 42:6)</vt:lpstr>
      <vt:lpstr>This Servant will be our covenant. (Isa 42:6)</vt:lpstr>
      <vt:lpstr>This Servant will be our covenant. (Isa 42:6)</vt:lpstr>
      <vt:lpstr>This Servant will be our covenant. (Isa 42:6)</vt:lpstr>
      <vt:lpstr>This Servant will be our covenant. (Isa 42:6)</vt:lpstr>
      <vt:lpstr>This Servant will be our covenant. (Isa 42:6)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in being right.</dc:title>
  <dc:creator>DON BUNTING</dc:creator>
  <cp:lastModifiedBy>13347</cp:lastModifiedBy>
  <cp:revision>178</cp:revision>
  <dcterms:created xsi:type="dcterms:W3CDTF">2011-01-22T21:17:58Z</dcterms:created>
  <dcterms:modified xsi:type="dcterms:W3CDTF">2020-12-27T03:10:57Z</dcterms:modified>
</cp:coreProperties>
</file>