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6" r:id="rId2"/>
    <p:sldId id="886" r:id="rId3"/>
    <p:sldId id="942" r:id="rId4"/>
    <p:sldId id="943" r:id="rId5"/>
    <p:sldId id="944" r:id="rId6"/>
    <p:sldId id="945" r:id="rId7"/>
    <p:sldId id="946" r:id="rId8"/>
    <p:sldId id="947" r:id="rId9"/>
    <p:sldId id="948" r:id="rId10"/>
    <p:sldId id="949" r:id="rId11"/>
    <p:sldId id="897" r:id="rId12"/>
    <p:sldId id="950" r:id="rId13"/>
    <p:sldId id="951" r:id="rId14"/>
    <p:sldId id="952" r:id="rId15"/>
    <p:sldId id="953" r:id="rId16"/>
    <p:sldId id="954" r:id="rId17"/>
    <p:sldId id="955" r:id="rId18"/>
    <p:sldId id="956" r:id="rId19"/>
    <p:sldId id="957" r:id="rId20"/>
    <p:sldId id="958" r:id="rId21"/>
    <p:sldId id="959" r:id="rId22"/>
    <p:sldId id="960" r:id="rId23"/>
    <p:sldId id="907" r:id="rId24"/>
    <p:sldId id="961" r:id="rId25"/>
    <p:sldId id="962" r:id="rId26"/>
    <p:sldId id="963" r:id="rId27"/>
    <p:sldId id="964" r:id="rId28"/>
    <p:sldId id="965" r:id="rId29"/>
    <p:sldId id="966" r:id="rId30"/>
    <p:sldId id="967" r:id="rId31"/>
    <p:sldId id="968" r:id="rId32"/>
    <p:sldId id="969" r:id="rId33"/>
    <p:sldId id="970" r:id="rId34"/>
    <p:sldId id="971" r:id="rId35"/>
    <p:sldId id="972" r:id="rId36"/>
    <p:sldId id="973" r:id="rId37"/>
    <p:sldId id="974" r:id="rId38"/>
    <p:sldId id="975" r:id="rId39"/>
    <p:sldId id="976" r:id="rId40"/>
    <p:sldId id="977" r:id="rId41"/>
    <p:sldId id="978" r:id="rId42"/>
    <p:sldId id="940" r:id="rId43"/>
    <p:sldId id="979" r:id="rId44"/>
    <p:sldId id="980" r:id="rId45"/>
    <p:sldId id="981" r:id="rId46"/>
    <p:sldId id="982" r:id="rId47"/>
    <p:sldId id="983" r:id="rId48"/>
    <p:sldId id="984" r:id="rId49"/>
    <p:sldId id="985" r:id="rId50"/>
    <p:sldId id="986" r:id="rId51"/>
    <p:sldId id="987" r:id="rId52"/>
    <p:sldId id="988" r:id="rId53"/>
    <p:sldId id="989" r:id="rId54"/>
    <p:sldId id="990" r:id="rId55"/>
    <p:sldId id="991" r:id="rId56"/>
    <p:sldId id="992" r:id="rId57"/>
    <p:sldId id="993" r:id="rId58"/>
    <p:sldId id="994" r:id="rId59"/>
    <p:sldId id="995" r:id="rId60"/>
    <p:sldId id="996" r:id="rId61"/>
    <p:sldId id="997" r:id="rId62"/>
    <p:sldId id="998" r:id="rId63"/>
    <p:sldId id="999" r:id="rId64"/>
    <p:sldId id="1000" r:id="rId65"/>
    <p:sldId id="1001" r:id="rId66"/>
    <p:sldId id="1002" r:id="rId67"/>
    <p:sldId id="1003" r:id="rId68"/>
    <p:sldId id="1004" r:id="rId69"/>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660066"/>
    <a:srgbClr val="000066"/>
    <a:srgbClr val="A50021"/>
    <a:srgbClr val="5B0A01"/>
    <a:srgbClr val="43193F"/>
    <a:srgbClr val="C96B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0" autoAdjust="0"/>
    <p:restoredTop sz="94729" autoAdjust="0"/>
  </p:normalViewPr>
  <p:slideViewPr>
    <p:cSldViewPr>
      <p:cViewPr varScale="1">
        <p:scale>
          <a:sx n="74" d="100"/>
          <a:sy n="74" d="100"/>
        </p:scale>
        <p:origin x="1008" y="6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410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6859214-A65D-4405-8543-548B013771B6}" type="slidenum">
              <a:rPr lang="en-US" altLang="en-US"/>
              <a:pPr/>
              <a:t>‹#›</a:t>
            </a:fld>
            <a:endParaRPr lang="en-US" altLang="en-US"/>
          </a:p>
        </p:txBody>
      </p:sp>
    </p:spTree>
    <p:extLst>
      <p:ext uri="{BB962C8B-B14F-4D97-AF65-F5344CB8AC3E}">
        <p14:creationId xmlns:p14="http://schemas.microsoft.com/office/powerpoint/2010/main" val="335561193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a:t>
            </a:fld>
            <a:endParaRPr lang="en-US" altLang="en-US"/>
          </a:p>
        </p:txBody>
      </p:sp>
    </p:spTree>
    <p:extLst>
      <p:ext uri="{BB962C8B-B14F-4D97-AF65-F5344CB8AC3E}">
        <p14:creationId xmlns:p14="http://schemas.microsoft.com/office/powerpoint/2010/main" val="3600589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a:t>
            </a:fld>
            <a:endParaRPr lang="en-US" altLang="en-US"/>
          </a:p>
        </p:txBody>
      </p:sp>
    </p:spTree>
    <p:extLst>
      <p:ext uri="{BB962C8B-B14F-4D97-AF65-F5344CB8AC3E}">
        <p14:creationId xmlns:p14="http://schemas.microsoft.com/office/powerpoint/2010/main" val="4160353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a:t>
            </a:fld>
            <a:endParaRPr lang="en-US" altLang="en-US"/>
          </a:p>
        </p:txBody>
      </p:sp>
    </p:spTree>
    <p:extLst>
      <p:ext uri="{BB962C8B-B14F-4D97-AF65-F5344CB8AC3E}">
        <p14:creationId xmlns:p14="http://schemas.microsoft.com/office/powerpoint/2010/main" val="4122836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a:t>
            </a:fld>
            <a:endParaRPr lang="en-US" altLang="en-US"/>
          </a:p>
        </p:txBody>
      </p:sp>
    </p:spTree>
    <p:extLst>
      <p:ext uri="{BB962C8B-B14F-4D97-AF65-F5344CB8AC3E}">
        <p14:creationId xmlns:p14="http://schemas.microsoft.com/office/powerpoint/2010/main" val="2333323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a:t>
            </a:fld>
            <a:endParaRPr lang="en-US" altLang="en-US"/>
          </a:p>
        </p:txBody>
      </p:sp>
    </p:spTree>
    <p:extLst>
      <p:ext uri="{BB962C8B-B14F-4D97-AF65-F5344CB8AC3E}">
        <p14:creationId xmlns:p14="http://schemas.microsoft.com/office/powerpoint/2010/main" val="2734261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a:t>
            </a:fld>
            <a:endParaRPr lang="en-US" altLang="en-US"/>
          </a:p>
        </p:txBody>
      </p:sp>
    </p:spTree>
    <p:extLst>
      <p:ext uri="{BB962C8B-B14F-4D97-AF65-F5344CB8AC3E}">
        <p14:creationId xmlns:p14="http://schemas.microsoft.com/office/powerpoint/2010/main" val="679447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7</a:t>
            </a:fld>
            <a:endParaRPr lang="en-US" altLang="en-US"/>
          </a:p>
        </p:txBody>
      </p:sp>
    </p:spTree>
    <p:extLst>
      <p:ext uri="{BB962C8B-B14F-4D97-AF65-F5344CB8AC3E}">
        <p14:creationId xmlns:p14="http://schemas.microsoft.com/office/powerpoint/2010/main" val="3455925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8</a:t>
            </a:fld>
            <a:endParaRPr lang="en-US" altLang="en-US"/>
          </a:p>
        </p:txBody>
      </p:sp>
    </p:spTree>
    <p:extLst>
      <p:ext uri="{BB962C8B-B14F-4D97-AF65-F5344CB8AC3E}">
        <p14:creationId xmlns:p14="http://schemas.microsoft.com/office/powerpoint/2010/main" val="1567251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9</a:t>
            </a:fld>
            <a:endParaRPr lang="en-US" altLang="en-US"/>
          </a:p>
        </p:txBody>
      </p:sp>
    </p:spTree>
    <p:extLst>
      <p:ext uri="{BB962C8B-B14F-4D97-AF65-F5344CB8AC3E}">
        <p14:creationId xmlns:p14="http://schemas.microsoft.com/office/powerpoint/2010/main" val="2759593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10</a:t>
            </a:fld>
            <a:endParaRPr lang="en-US" altLang="en-US"/>
          </a:p>
        </p:txBody>
      </p:sp>
    </p:spTree>
    <p:extLst>
      <p:ext uri="{BB962C8B-B14F-4D97-AF65-F5344CB8AC3E}">
        <p14:creationId xmlns:p14="http://schemas.microsoft.com/office/powerpoint/2010/main" val="291266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11</a:t>
            </a:fld>
            <a:endParaRPr lang="en-US" altLang="en-US"/>
          </a:p>
        </p:txBody>
      </p:sp>
    </p:spTree>
    <p:extLst>
      <p:ext uri="{BB962C8B-B14F-4D97-AF65-F5344CB8AC3E}">
        <p14:creationId xmlns:p14="http://schemas.microsoft.com/office/powerpoint/2010/main" val="3058055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12</a:t>
            </a:fld>
            <a:endParaRPr lang="en-US" altLang="en-US"/>
          </a:p>
        </p:txBody>
      </p:sp>
    </p:spTree>
    <p:extLst>
      <p:ext uri="{BB962C8B-B14F-4D97-AF65-F5344CB8AC3E}">
        <p14:creationId xmlns:p14="http://schemas.microsoft.com/office/powerpoint/2010/main" val="909003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13</a:t>
            </a:fld>
            <a:endParaRPr lang="en-US" altLang="en-US"/>
          </a:p>
        </p:txBody>
      </p:sp>
    </p:spTree>
    <p:extLst>
      <p:ext uri="{BB962C8B-B14F-4D97-AF65-F5344CB8AC3E}">
        <p14:creationId xmlns:p14="http://schemas.microsoft.com/office/powerpoint/2010/main" val="984626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14</a:t>
            </a:fld>
            <a:endParaRPr lang="en-US" altLang="en-US"/>
          </a:p>
        </p:txBody>
      </p:sp>
    </p:spTree>
    <p:extLst>
      <p:ext uri="{BB962C8B-B14F-4D97-AF65-F5344CB8AC3E}">
        <p14:creationId xmlns:p14="http://schemas.microsoft.com/office/powerpoint/2010/main" val="1351649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15</a:t>
            </a:fld>
            <a:endParaRPr lang="en-US" altLang="en-US"/>
          </a:p>
        </p:txBody>
      </p:sp>
    </p:spTree>
    <p:extLst>
      <p:ext uri="{BB962C8B-B14F-4D97-AF65-F5344CB8AC3E}">
        <p14:creationId xmlns:p14="http://schemas.microsoft.com/office/powerpoint/2010/main" val="678861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16</a:t>
            </a:fld>
            <a:endParaRPr lang="en-US" altLang="en-US"/>
          </a:p>
        </p:txBody>
      </p:sp>
    </p:spTree>
    <p:extLst>
      <p:ext uri="{BB962C8B-B14F-4D97-AF65-F5344CB8AC3E}">
        <p14:creationId xmlns:p14="http://schemas.microsoft.com/office/powerpoint/2010/main" val="3351082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17</a:t>
            </a:fld>
            <a:endParaRPr lang="en-US" altLang="en-US"/>
          </a:p>
        </p:txBody>
      </p:sp>
    </p:spTree>
    <p:extLst>
      <p:ext uri="{BB962C8B-B14F-4D97-AF65-F5344CB8AC3E}">
        <p14:creationId xmlns:p14="http://schemas.microsoft.com/office/powerpoint/2010/main" val="4193407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18</a:t>
            </a:fld>
            <a:endParaRPr lang="en-US" altLang="en-US"/>
          </a:p>
        </p:txBody>
      </p:sp>
    </p:spTree>
    <p:extLst>
      <p:ext uri="{BB962C8B-B14F-4D97-AF65-F5344CB8AC3E}">
        <p14:creationId xmlns:p14="http://schemas.microsoft.com/office/powerpoint/2010/main" val="1313436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19</a:t>
            </a:fld>
            <a:endParaRPr lang="en-US" altLang="en-US"/>
          </a:p>
        </p:txBody>
      </p:sp>
    </p:spTree>
    <p:extLst>
      <p:ext uri="{BB962C8B-B14F-4D97-AF65-F5344CB8AC3E}">
        <p14:creationId xmlns:p14="http://schemas.microsoft.com/office/powerpoint/2010/main" val="1574763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20</a:t>
            </a:fld>
            <a:endParaRPr lang="en-US" altLang="en-US"/>
          </a:p>
        </p:txBody>
      </p:sp>
    </p:spTree>
    <p:extLst>
      <p:ext uri="{BB962C8B-B14F-4D97-AF65-F5344CB8AC3E}">
        <p14:creationId xmlns:p14="http://schemas.microsoft.com/office/powerpoint/2010/main" val="3095399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21</a:t>
            </a:fld>
            <a:endParaRPr lang="en-US" altLang="en-US"/>
          </a:p>
        </p:txBody>
      </p:sp>
    </p:spTree>
    <p:extLst>
      <p:ext uri="{BB962C8B-B14F-4D97-AF65-F5344CB8AC3E}">
        <p14:creationId xmlns:p14="http://schemas.microsoft.com/office/powerpoint/2010/main" val="624455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22</a:t>
            </a:fld>
            <a:endParaRPr lang="en-US" altLang="en-US"/>
          </a:p>
        </p:txBody>
      </p:sp>
    </p:spTree>
    <p:extLst>
      <p:ext uri="{BB962C8B-B14F-4D97-AF65-F5344CB8AC3E}">
        <p14:creationId xmlns:p14="http://schemas.microsoft.com/office/powerpoint/2010/main" val="2703845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23</a:t>
            </a:fld>
            <a:endParaRPr lang="en-US" altLang="en-US"/>
          </a:p>
        </p:txBody>
      </p:sp>
    </p:spTree>
    <p:extLst>
      <p:ext uri="{BB962C8B-B14F-4D97-AF65-F5344CB8AC3E}">
        <p14:creationId xmlns:p14="http://schemas.microsoft.com/office/powerpoint/2010/main" val="23147108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24</a:t>
            </a:fld>
            <a:endParaRPr lang="en-US" altLang="en-US"/>
          </a:p>
        </p:txBody>
      </p:sp>
    </p:spTree>
    <p:extLst>
      <p:ext uri="{BB962C8B-B14F-4D97-AF65-F5344CB8AC3E}">
        <p14:creationId xmlns:p14="http://schemas.microsoft.com/office/powerpoint/2010/main" val="3137899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25</a:t>
            </a:fld>
            <a:endParaRPr lang="en-US" altLang="en-US"/>
          </a:p>
        </p:txBody>
      </p:sp>
    </p:spTree>
    <p:extLst>
      <p:ext uri="{BB962C8B-B14F-4D97-AF65-F5344CB8AC3E}">
        <p14:creationId xmlns:p14="http://schemas.microsoft.com/office/powerpoint/2010/main" val="2841112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26</a:t>
            </a:fld>
            <a:endParaRPr lang="en-US" altLang="en-US"/>
          </a:p>
        </p:txBody>
      </p:sp>
    </p:spTree>
    <p:extLst>
      <p:ext uri="{BB962C8B-B14F-4D97-AF65-F5344CB8AC3E}">
        <p14:creationId xmlns:p14="http://schemas.microsoft.com/office/powerpoint/2010/main" val="7285565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27</a:t>
            </a:fld>
            <a:endParaRPr lang="en-US" altLang="en-US"/>
          </a:p>
        </p:txBody>
      </p:sp>
    </p:spTree>
    <p:extLst>
      <p:ext uri="{BB962C8B-B14F-4D97-AF65-F5344CB8AC3E}">
        <p14:creationId xmlns:p14="http://schemas.microsoft.com/office/powerpoint/2010/main" val="17293889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28</a:t>
            </a:fld>
            <a:endParaRPr lang="en-US" altLang="en-US"/>
          </a:p>
        </p:txBody>
      </p:sp>
    </p:spTree>
    <p:extLst>
      <p:ext uri="{BB962C8B-B14F-4D97-AF65-F5344CB8AC3E}">
        <p14:creationId xmlns:p14="http://schemas.microsoft.com/office/powerpoint/2010/main" val="36598384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29</a:t>
            </a:fld>
            <a:endParaRPr lang="en-US" altLang="en-US"/>
          </a:p>
        </p:txBody>
      </p:sp>
    </p:spTree>
    <p:extLst>
      <p:ext uri="{BB962C8B-B14F-4D97-AF65-F5344CB8AC3E}">
        <p14:creationId xmlns:p14="http://schemas.microsoft.com/office/powerpoint/2010/main" val="22050674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30</a:t>
            </a:fld>
            <a:endParaRPr lang="en-US" altLang="en-US"/>
          </a:p>
        </p:txBody>
      </p:sp>
    </p:spTree>
    <p:extLst>
      <p:ext uri="{BB962C8B-B14F-4D97-AF65-F5344CB8AC3E}">
        <p14:creationId xmlns:p14="http://schemas.microsoft.com/office/powerpoint/2010/main" val="6035749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31</a:t>
            </a:fld>
            <a:endParaRPr lang="en-US" altLang="en-US"/>
          </a:p>
        </p:txBody>
      </p:sp>
    </p:spTree>
    <p:extLst>
      <p:ext uri="{BB962C8B-B14F-4D97-AF65-F5344CB8AC3E}">
        <p14:creationId xmlns:p14="http://schemas.microsoft.com/office/powerpoint/2010/main" val="17655848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32</a:t>
            </a:fld>
            <a:endParaRPr lang="en-US" altLang="en-US"/>
          </a:p>
        </p:txBody>
      </p:sp>
    </p:spTree>
    <p:extLst>
      <p:ext uri="{BB962C8B-B14F-4D97-AF65-F5344CB8AC3E}">
        <p14:creationId xmlns:p14="http://schemas.microsoft.com/office/powerpoint/2010/main" val="35362799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33</a:t>
            </a:fld>
            <a:endParaRPr lang="en-US" altLang="en-US"/>
          </a:p>
        </p:txBody>
      </p:sp>
    </p:spTree>
    <p:extLst>
      <p:ext uri="{BB962C8B-B14F-4D97-AF65-F5344CB8AC3E}">
        <p14:creationId xmlns:p14="http://schemas.microsoft.com/office/powerpoint/2010/main" val="2075776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34</a:t>
            </a:fld>
            <a:endParaRPr lang="en-US" altLang="en-US"/>
          </a:p>
        </p:txBody>
      </p:sp>
    </p:spTree>
    <p:extLst>
      <p:ext uri="{BB962C8B-B14F-4D97-AF65-F5344CB8AC3E}">
        <p14:creationId xmlns:p14="http://schemas.microsoft.com/office/powerpoint/2010/main" val="11252006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35</a:t>
            </a:fld>
            <a:endParaRPr lang="en-US" altLang="en-US"/>
          </a:p>
        </p:txBody>
      </p:sp>
    </p:spTree>
    <p:extLst>
      <p:ext uri="{BB962C8B-B14F-4D97-AF65-F5344CB8AC3E}">
        <p14:creationId xmlns:p14="http://schemas.microsoft.com/office/powerpoint/2010/main" val="6741749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36</a:t>
            </a:fld>
            <a:endParaRPr lang="en-US" altLang="en-US"/>
          </a:p>
        </p:txBody>
      </p:sp>
    </p:spTree>
    <p:extLst>
      <p:ext uri="{BB962C8B-B14F-4D97-AF65-F5344CB8AC3E}">
        <p14:creationId xmlns:p14="http://schemas.microsoft.com/office/powerpoint/2010/main" val="834889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37</a:t>
            </a:fld>
            <a:endParaRPr lang="en-US" altLang="en-US"/>
          </a:p>
        </p:txBody>
      </p:sp>
    </p:spTree>
    <p:extLst>
      <p:ext uri="{BB962C8B-B14F-4D97-AF65-F5344CB8AC3E}">
        <p14:creationId xmlns:p14="http://schemas.microsoft.com/office/powerpoint/2010/main" val="308176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38</a:t>
            </a:fld>
            <a:endParaRPr lang="en-US" altLang="en-US"/>
          </a:p>
        </p:txBody>
      </p:sp>
    </p:spTree>
    <p:extLst>
      <p:ext uri="{BB962C8B-B14F-4D97-AF65-F5344CB8AC3E}">
        <p14:creationId xmlns:p14="http://schemas.microsoft.com/office/powerpoint/2010/main" val="32118338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39</a:t>
            </a:fld>
            <a:endParaRPr lang="en-US" altLang="en-US"/>
          </a:p>
        </p:txBody>
      </p:sp>
    </p:spTree>
    <p:extLst>
      <p:ext uri="{BB962C8B-B14F-4D97-AF65-F5344CB8AC3E}">
        <p14:creationId xmlns:p14="http://schemas.microsoft.com/office/powerpoint/2010/main" val="10499239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40</a:t>
            </a:fld>
            <a:endParaRPr lang="en-US" altLang="en-US"/>
          </a:p>
        </p:txBody>
      </p:sp>
    </p:spTree>
    <p:extLst>
      <p:ext uri="{BB962C8B-B14F-4D97-AF65-F5344CB8AC3E}">
        <p14:creationId xmlns:p14="http://schemas.microsoft.com/office/powerpoint/2010/main" val="26332488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41</a:t>
            </a:fld>
            <a:endParaRPr lang="en-US" altLang="en-US"/>
          </a:p>
        </p:txBody>
      </p:sp>
    </p:spTree>
    <p:extLst>
      <p:ext uri="{BB962C8B-B14F-4D97-AF65-F5344CB8AC3E}">
        <p14:creationId xmlns:p14="http://schemas.microsoft.com/office/powerpoint/2010/main" val="8323258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42</a:t>
            </a:fld>
            <a:endParaRPr lang="en-US" altLang="en-US"/>
          </a:p>
        </p:txBody>
      </p:sp>
    </p:spTree>
    <p:extLst>
      <p:ext uri="{BB962C8B-B14F-4D97-AF65-F5344CB8AC3E}">
        <p14:creationId xmlns:p14="http://schemas.microsoft.com/office/powerpoint/2010/main" val="18659012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43</a:t>
            </a:fld>
            <a:endParaRPr lang="en-US" altLang="en-US"/>
          </a:p>
        </p:txBody>
      </p:sp>
    </p:spTree>
    <p:extLst>
      <p:ext uri="{BB962C8B-B14F-4D97-AF65-F5344CB8AC3E}">
        <p14:creationId xmlns:p14="http://schemas.microsoft.com/office/powerpoint/2010/main" val="32560361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44</a:t>
            </a:fld>
            <a:endParaRPr lang="en-US" altLang="en-US"/>
          </a:p>
        </p:txBody>
      </p:sp>
    </p:spTree>
    <p:extLst>
      <p:ext uri="{BB962C8B-B14F-4D97-AF65-F5344CB8AC3E}">
        <p14:creationId xmlns:p14="http://schemas.microsoft.com/office/powerpoint/2010/main" val="9194462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45</a:t>
            </a:fld>
            <a:endParaRPr lang="en-US" altLang="en-US"/>
          </a:p>
        </p:txBody>
      </p:sp>
    </p:spTree>
    <p:extLst>
      <p:ext uri="{BB962C8B-B14F-4D97-AF65-F5344CB8AC3E}">
        <p14:creationId xmlns:p14="http://schemas.microsoft.com/office/powerpoint/2010/main" val="870418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46</a:t>
            </a:fld>
            <a:endParaRPr lang="en-US" altLang="en-US"/>
          </a:p>
        </p:txBody>
      </p:sp>
    </p:spTree>
    <p:extLst>
      <p:ext uri="{BB962C8B-B14F-4D97-AF65-F5344CB8AC3E}">
        <p14:creationId xmlns:p14="http://schemas.microsoft.com/office/powerpoint/2010/main" val="14097903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47</a:t>
            </a:fld>
            <a:endParaRPr lang="en-US" altLang="en-US"/>
          </a:p>
        </p:txBody>
      </p:sp>
    </p:spTree>
    <p:extLst>
      <p:ext uri="{BB962C8B-B14F-4D97-AF65-F5344CB8AC3E}">
        <p14:creationId xmlns:p14="http://schemas.microsoft.com/office/powerpoint/2010/main" val="2473207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48</a:t>
            </a:fld>
            <a:endParaRPr lang="en-US" altLang="en-US"/>
          </a:p>
        </p:txBody>
      </p:sp>
    </p:spTree>
    <p:extLst>
      <p:ext uri="{BB962C8B-B14F-4D97-AF65-F5344CB8AC3E}">
        <p14:creationId xmlns:p14="http://schemas.microsoft.com/office/powerpoint/2010/main" val="34898182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49</a:t>
            </a:fld>
            <a:endParaRPr lang="en-US" altLang="en-US"/>
          </a:p>
        </p:txBody>
      </p:sp>
    </p:spTree>
    <p:extLst>
      <p:ext uri="{BB962C8B-B14F-4D97-AF65-F5344CB8AC3E}">
        <p14:creationId xmlns:p14="http://schemas.microsoft.com/office/powerpoint/2010/main" val="35633814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50</a:t>
            </a:fld>
            <a:endParaRPr lang="en-US" altLang="en-US"/>
          </a:p>
        </p:txBody>
      </p:sp>
    </p:spTree>
    <p:extLst>
      <p:ext uri="{BB962C8B-B14F-4D97-AF65-F5344CB8AC3E}">
        <p14:creationId xmlns:p14="http://schemas.microsoft.com/office/powerpoint/2010/main" val="29255555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51</a:t>
            </a:fld>
            <a:endParaRPr lang="en-US" altLang="en-US"/>
          </a:p>
        </p:txBody>
      </p:sp>
    </p:spTree>
    <p:extLst>
      <p:ext uri="{BB962C8B-B14F-4D97-AF65-F5344CB8AC3E}">
        <p14:creationId xmlns:p14="http://schemas.microsoft.com/office/powerpoint/2010/main" val="2890460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52</a:t>
            </a:fld>
            <a:endParaRPr lang="en-US" altLang="en-US"/>
          </a:p>
        </p:txBody>
      </p:sp>
    </p:spTree>
    <p:extLst>
      <p:ext uri="{BB962C8B-B14F-4D97-AF65-F5344CB8AC3E}">
        <p14:creationId xmlns:p14="http://schemas.microsoft.com/office/powerpoint/2010/main" val="6045236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53</a:t>
            </a:fld>
            <a:endParaRPr lang="en-US" altLang="en-US"/>
          </a:p>
        </p:txBody>
      </p:sp>
    </p:spTree>
    <p:extLst>
      <p:ext uri="{BB962C8B-B14F-4D97-AF65-F5344CB8AC3E}">
        <p14:creationId xmlns:p14="http://schemas.microsoft.com/office/powerpoint/2010/main" val="36795085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54</a:t>
            </a:fld>
            <a:endParaRPr lang="en-US" altLang="en-US"/>
          </a:p>
        </p:txBody>
      </p:sp>
    </p:spTree>
    <p:extLst>
      <p:ext uri="{BB962C8B-B14F-4D97-AF65-F5344CB8AC3E}">
        <p14:creationId xmlns:p14="http://schemas.microsoft.com/office/powerpoint/2010/main" val="19040911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55</a:t>
            </a:fld>
            <a:endParaRPr lang="en-US" altLang="en-US"/>
          </a:p>
        </p:txBody>
      </p:sp>
    </p:spTree>
    <p:extLst>
      <p:ext uri="{BB962C8B-B14F-4D97-AF65-F5344CB8AC3E}">
        <p14:creationId xmlns:p14="http://schemas.microsoft.com/office/powerpoint/2010/main" val="17681812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56</a:t>
            </a:fld>
            <a:endParaRPr lang="en-US" altLang="en-US"/>
          </a:p>
        </p:txBody>
      </p:sp>
    </p:spTree>
    <p:extLst>
      <p:ext uri="{BB962C8B-B14F-4D97-AF65-F5344CB8AC3E}">
        <p14:creationId xmlns:p14="http://schemas.microsoft.com/office/powerpoint/2010/main" val="9701635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57</a:t>
            </a:fld>
            <a:endParaRPr lang="en-US" altLang="en-US"/>
          </a:p>
        </p:txBody>
      </p:sp>
    </p:spTree>
    <p:extLst>
      <p:ext uri="{BB962C8B-B14F-4D97-AF65-F5344CB8AC3E}">
        <p14:creationId xmlns:p14="http://schemas.microsoft.com/office/powerpoint/2010/main" val="34426864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58</a:t>
            </a:fld>
            <a:endParaRPr lang="en-US" altLang="en-US"/>
          </a:p>
        </p:txBody>
      </p:sp>
    </p:spTree>
    <p:extLst>
      <p:ext uri="{BB962C8B-B14F-4D97-AF65-F5344CB8AC3E}">
        <p14:creationId xmlns:p14="http://schemas.microsoft.com/office/powerpoint/2010/main" val="24056557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59</a:t>
            </a:fld>
            <a:endParaRPr lang="en-US" altLang="en-US"/>
          </a:p>
        </p:txBody>
      </p:sp>
    </p:spTree>
    <p:extLst>
      <p:ext uri="{BB962C8B-B14F-4D97-AF65-F5344CB8AC3E}">
        <p14:creationId xmlns:p14="http://schemas.microsoft.com/office/powerpoint/2010/main" val="14779656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60</a:t>
            </a:fld>
            <a:endParaRPr lang="en-US" altLang="en-US"/>
          </a:p>
        </p:txBody>
      </p:sp>
    </p:spTree>
    <p:extLst>
      <p:ext uri="{BB962C8B-B14F-4D97-AF65-F5344CB8AC3E}">
        <p14:creationId xmlns:p14="http://schemas.microsoft.com/office/powerpoint/2010/main" val="17671874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61</a:t>
            </a:fld>
            <a:endParaRPr lang="en-US" altLang="en-US"/>
          </a:p>
        </p:txBody>
      </p:sp>
    </p:spTree>
    <p:extLst>
      <p:ext uri="{BB962C8B-B14F-4D97-AF65-F5344CB8AC3E}">
        <p14:creationId xmlns:p14="http://schemas.microsoft.com/office/powerpoint/2010/main" val="32723871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62</a:t>
            </a:fld>
            <a:endParaRPr lang="en-US" altLang="en-US"/>
          </a:p>
        </p:txBody>
      </p:sp>
    </p:spTree>
    <p:extLst>
      <p:ext uri="{BB962C8B-B14F-4D97-AF65-F5344CB8AC3E}">
        <p14:creationId xmlns:p14="http://schemas.microsoft.com/office/powerpoint/2010/main" val="10700643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63</a:t>
            </a:fld>
            <a:endParaRPr lang="en-US" altLang="en-US"/>
          </a:p>
        </p:txBody>
      </p:sp>
    </p:spTree>
    <p:extLst>
      <p:ext uri="{BB962C8B-B14F-4D97-AF65-F5344CB8AC3E}">
        <p14:creationId xmlns:p14="http://schemas.microsoft.com/office/powerpoint/2010/main" val="19180199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64</a:t>
            </a:fld>
            <a:endParaRPr lang="en-US" altLang="en-US"/>
          </a:p>
        </p:txBody>
      </p:sp>
    </p:spTree>
    <p:extLst>
      <p:ext uri="{BB962C8B-B14F-4D97-AF65-F5344CB8AC3E}">
        <p14:creationId xmlns:p14="http://schemas.microsoft.com/office/powerpoint/2010/main" val="4045487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65</a:t>
            </a:fld>
            <a:endParaRPr lang="en-US" altLang="en-US"/>
          </a:p>
        </p:txBody>
      </p:sp>
    </p:spTree>
    <p:extLst>
      <p:ext uri="{BB962C8B-B14F-4D97-AF65-F5344CB8AC3E}">
        <p14:creationId xmlns:p14="http://schemas.microsoft.com/office/powerpoint/2010/main" val="350123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66</a:t>
            </a:fld>
            <a:endParaRPr lang="en-US" altLang="en-US"/>
          </a:p>
        </p:txBody>
      </p:sp>
    </p:spTree>
    <p:extLst>
      <p:ext uri="{BB962C8B-B14F-4D97-AF65-F5344CB8AC3E}">
        <p14:creationId xmlns:p14="http://schemas.microsoft.com/office/powerpoint/2010/main" val="3901572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67</a:t>
            </a:fld>
            <a:endParaRPr lang="en-US" altLang="en-US"/>
          </a:p>
        </p:txBody>
      </p:sp>
    </p:spTree>
    <p:extLst>
      <p:ext uri="{BB962C8B-B14F-4D97-AF65-F5344CB8AC3E}">
        <p14:creationId xmlns:p14="http://schemas.microsoft.com/office/powerpoint/2010/main" val="15858817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68</a:t>
            </a:fld>
            <a:endParaRPr lang="en-US" altLang="en-US"/>
          </a:p>
        </p:txBody>
      </p:sp>
    </p:spTree>
    <p:extLst>
      <p:ext uri="{BB962C8B-B14F-4D97-AF65-F5344CB8AC3E}">
        <p14:creationId xmlns:p14="http://schemas.microsoft.com/office/powerpoint/2010/main" val="3767957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325A27F-58FD-45CF-B2C6-0AF2C4F3C799}" type="slidenum">
              <a:rPr lang="en-US" altLang="en-US"/>
              <a:pPr/>
              <a:t>‹#›</a:t>
            </a:fld>
            <a:endParaRPr lang="en-US" altLang="en-US"/>
          </a:p>
        </p:txBody>
      </p:sp>
    </p:spTree>
    <p:extLst>
      <p:ext uri="{BB962C8B-B14F-4D97-AF65-F5344CB8AC3E}">
        <p14:creationId xmlns:p14="http://schemas.microsoft.com/office/powerpoint/2010/main" val="441129211"/>
      </p:ext>
    </p:extLst>
  </p:cSld>
  <p:clrMapOvr>
    <a:masterClrMapping/>
  </p:clrMapOvr>
  <p:transition>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155452F-3638-4ED0-81F7-C54F822FC426}" type="slidenum">
              <a:rPr lang="en-US" altLang="en-US"/>
              <a:pPr/>
              <a:t>‹#›</a:t>
            </a:fld>
            <a:endParaRPr lang="en-US" altLang="en-US"/>
          </a:p>
        </p:txBody>
      </p:sp>
    </p:spTree>
    <p:extLst>
      <p:ext uri="{BB962C8B-B14F-4D97-AF65-F5344CB8AC3E}">
        <p14:creationId xmlns:p14="http://schemas.microsoft.com/office/powerpoint/2010/main" val="3281121930"/>
      </p:ext>
    </p:extLst>
  </p:cSld>
  <p:clrMapOvr>
    <a:masterClrMapping/>
  </p:clrMapOvr>
  <p:transition>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26EBC1B-39D6-433E-9FB3-E6341B34E763}" type="slidenum">
              <a:rPr lang="en-US" altLang="en-US"/>
              <a:pPr/>
              <a:t>‹#›</a:t>
            </a:fld>
            <a:endParaRPr lang="en-US" altLang="en-US"/>
          </a:p>
        </p:txBody>
      </p:sp>
    </p:spTree>
    <p:extLst>
      <p:ext uri="{BB962C8B-B14F-4D97-AF65-F5344CB8AC3E}">
        <p14:creationId xmlns:p14="http://schemas.microsoft.com/office/powerpoint/2010/main" val="794398875"/>
      </p:ext>
    </p:extLst>
  </p:cSld>
  <p:clrMapOvr>
    <a:masterClrMapping/>
  </p:clrMapOvr>
  <p:transition>
    <p:pull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F98BF17-E398-40AD-AAF1-A7678C3B0761}" type="slidenum">
              <a:rPr lang="en-US" altLang="en-US"/>
              <a:pPr/>
              <a:t>‹#›</a:t>
            </a:fld>
            <a:endParaRPr lang="en-US" altLang="en-US"/>
          </a:p>
        </p:txBody>
      </p:sp>
    </p:spTree>
    <p:extLst>
      <p:ext uri="{BB962C8B-B14F-4D97-AF65-F5344CB8AC3E}">
        <p14:creationId xmlns:p14="http://schemas.microsoft.com/office/powerpoint/2010/main" val="1865648619"/>
      </p:ext>
    </p:extLst>
  </p:cSld>
  <p:clrMapOvr>
    <a:masterClrMapping/>
  </p:clrMapOvr>
  <p:transition>
    <p:pull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53F5C319-9029-40FD-9668-561721DE9795}" type="slidenum">
              <a:rPr lang="en-US" altLang="en-US"/>
              <a:pPr/>
              <a:t>‹#›</a:t>
            </a:fld>
            <a:endParaRPr lang="en-US" altLang="en-US"/>
          </a:p>
        </p:txBody>
      </p:sp>
    </p:spTree>
    <p:extLst>
      <p:ext uri="{BB962C8B-B14F-4D97-AF65-F5344CB8AC3E}">
        <p14:creationId xmlns:p14="http://schemas.microsoft.com/office/powerpoint/2010/main" val="719033045"/>
      </p:ext>
    </p:extLst>
  </p:cSld>
  <p:clrMapOvr>
    <a:masterClrMapping/>
  </p:clrMapOvr>
  <p:transition>
    <p:pull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0BCEAAF-592C-4759-81D9-F796ACA2E17A}" type="slidenum">
              <a:rPr lang="en-US" altLang="en-US"/>
              <a:pPr/>
              <a:t>‹#›</a:t>
            </a:fld>
            <a:endParaRPr lang="en-US" altLang="en-US"/>
          </a:p>
        </p:txBody>
      </p:sp>
    </p:spTree>
    <p:extLst>
      <p:ext uri="{BB962C8B-B14F-4D97-AF65-F5344CB8AC3E}">
        <p14:creationId xmlns:p14="http://schemas.microsoft.com/office/powerpoint/2010/main" val="4114544582"/>
      </p:ext>
    </p:extLst>
  </p:cSld>
  <p:clrMapOvr>
    <a:masterClrMapping/>
  </p:clrMapOvr>
  <p:transition>
    <p:pull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145AF501-8977-4C3D-94A7-5AA5C1F98329}" type="slidenum">
              <a:rPr lang="en-US" altLang="en-US"/>
              <a:pPr/>
              <a:t>‹#›</a:t>
            </a:fld>
            <a:endParaRPr lang="en-US" altLang="en-US"/>
          </a:p>
        </p:txBody>
      </p:sp>
    </p:spTree>
    <p:extLst>
      <p:ext uri="{BB962C8B-B14F-4D97-AF65-F5344CB8AC3E}">
        <p14:creationId xmlns:p14="http://schemas.microsoft.com/office/powerpoint/2010/main" val="3151021313"/>
      </p:ext>
    </p:extLst>
  </p:cSld>
  <p:clrMapOvr>
    <a:masterClrMapping/>
  </p:clrMapOvr>
  <p:transition>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1BD82F4-1F91-48FF-996C-C92DFCB1AF12}" type="slidenum">
              <a:rPr lang="en-US" altLang="en-US"/>
              <a:pPr/>
              <a:t>‹#›</a:t>
            </a:fld>
            <a:endParaRPr lang="en-US" altLang="en-US"/>
          </a:p>
        </p:txBody>
      </p:sp>
    </p:spTree>
    <p:extLst>
      <p:ext uri="{BB962C8B-B14F-4D97-AF65-F5344CB8AC3E}">
        <p14:creationId xmlns:p14="http://schemas.microsoft.com/office/powerpoint/2010/main" val="3110858404"/>
      </p:ext>
    </p:extLst>
  </p:cSld>
  <p:clrMapOvr>
    <a:masterClrMapping/>
  </p:clrMapOvr>
  <p:transition>
    <p:pull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332A44C-3009-4424-859C-6CC8A50C4FB5}" type="slidenum">
              <a:rPr lang="en-US" altLang="en-US"/>
              <a:pPr/>
              <a:t>‹#›</a:t>
            </a:fld>
            <a:endParaRPr lang="en-US" altLang="en-US"/>
          </a:p>
        </p:txBody>
      </p:sp>
    </p:spTree>
    <p:extLst>
      <p:ext uri="{BB962C8B-B14F-4D97-AF65-F5344CB8AC3E}">
        <p14:creationId xmlns:p14="http://schemas.microsoft.com/office/powerpoint/2010/main" val="3198847198"/>
      </p:ext>
    </p:extLst>
  </p:cSld>
  <p:clrMapOvr>
    <a:masterClrMapping/>
  </p:clrMapOvr>
  <p:transition>
    <p:pull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769A854-F1FF-4879-9497-F08B76FF8F1B}" type="slidenum">
              <a:rPr lang="en-US" altLang="en-US"/>
              <a:pPr/>
              <a:t>‹#›</a:t>
            </a:fld>
            <a:endParaRPr lang="en-US" altLang="en-US"/>
          </a:p>
        </p:txBody>
      </p:sp>
    </p:spTree>
    <p:extLst>
      <p:ext uri="{BB962C8B-B14F-4D97-AF65-F5344CB8AC3E}">
        <p14:creationId xmlns:p14="http://schemas.microsoft.com/office/powerpoint/2010/main" val="2671879271"/>
      </p:ext>
    </p:extLst>
  </p:cSld>
  <p:clrMapOvr>
    <a:masterClrMapping/>
  </p:clrMapOvr>
  <p:transition>
    <p:pull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C95782B-0124-4CBC-95D3-038F34972E38}" type="slidenum">
              <a:rPr lang="en-US" altLang="en-US"/>
              <a:pPr/>
              <a:t>‹#›</a:t>
            </a:fld>
            <a:endParaRPr lang="en-US" altLang="en-US"/>
          </a:p>
        </p:txBody>
      </p:sp>
    </p:spTree>
    <p:extLst>
      <p:ext uri="{BB962C8B-B14F-4D97-AF65-F5344CB8AC3E}">
        <p14:creationId xmlns:p14="http://schemas.microsoft.com/office/powerpoint/2010/main" val="3473364029"/>
      </p:ext>
    </p:extLst>
  </p:cSld>
  <p:clrMapOvr>
    <a:masterClrMapping/>
  </p:clrMapOvr>
  <p:transition>
    <p:pull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4997D71-29BC-4B5A-A33B-1FD1BF4D45BA}"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pull dir="rd"/>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en-US" sz="5400" b="1" i="1" u="sng" dirty="0">
                <a:effectLst>
                  <a:outerShdw blurRad="38100" dist="38100" dir="2700000" algn="tl">
                    <a:srgbClr val="000000"/>
                  </a:outerShdw>
                </a:effectLst>
              </a:rPr>
              <a:t>In Search of the Servant of God (Isa 49)</a:t>
            </a:r>
            <a:endParaRPr lang="en-US" altLang="en-US" sz="5400" b="1" i="1" dirty="0">
              <a:effectLst>
                <a:outerShdw blurRad="38100" dist="38100" dir="2700000" algn="tl">
                  <a:srgbClr val="000000"/>
                </a:outerShdw>
              </a:effectLst>
            </a:endParaRPr>
          </a:p>
        </p:txBody>
      </p:sp>
      <p:sp>
        <p:nvSpPr>
          <p:cNvPr id="2051" name="Rectangle 3"/>
          <p:cNvSpPr>
            <a:spLocks noGrp="1" noChangeArrowheads="1"/>
          </p:cNvSpPr>
          <p:nvPr>
            <p:ph type="subTitle" idx="1"/>
          </p:nvPr>
        </p:nvSpPr>
        <p:spPr/>
        <p:txBody>
          <a:bodyPr/>
          <a:lstStyle/>
          <a:p>
            <a:endParaRPr lang="en-US" altLang="en-US"/>
          </a:p>
        </p:txBody>
      </p:sp>
    </p:spTree>
  </p:cSld>
  <p:clrMapOvr>
    <a:masterClrMapping/>
  </p:clrMapOvr>
  <p:transition>
    <p:pull dir="rd"/>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How could God’s coming Servant be known?</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problem for man is that he cannot think like God. </a:t>
            </a:r>
            <a:r>
              <a:rPr lang="en-US" altLang="en-US" sz="4000" b="1" dirty="0">
                <a:effectLst>
                  <a:outerShdw blurRad="38100" dist="38100" dir="2700000" algn="tl">
                    <a:srgbClr val="000000"/>
                  </a:outerShdw>
                </a:effectLst>
              </a:rPr>
              <a:t>(Isa 55:8-9)</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746411476"/>
      </p:ext>
    </p:extLst>
  </p:cSld>
  <p:clrMapOvr>
    <a:masterClrMapping/>
  </p:clrMapOvr>
  <p:transition>
    <p:pull dir="rd"/>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How could God’s coming Servant be known?</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55:8-9</a:t>
            </a:r>
            <a:r>
              <a:rPr lang="en-US" altLang="en-US" sz="4000" dirty="0">
                <a:effectLst>
                  <a:outerShdw blurRad="38100" dist="38100" dir="2700000" algn="tl">
                    <a:srgbClr val="000000"/>
                  </a:outerShdw>
                </a:effectLst>
              </a:rPr>
              <a:t> - " For My thoughts are not your thoughts, Nor are your ways My ways," says the LORD.  9 "For as the heavens are higher than the earth, So are My ways higher than your ways, And My thoughts than your thoughts.</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877464372"/>
      </p:ext>
    </p:extLst>
  </p:cSld>
  <p:clrMapOvr>
    <a:masterClrMapping/>
  </p:clrMapOvr>
  <p:transition>
    <p:pull dir="rd"/>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How could God’s coming Servant be known?</a:t>
            </a:r>
          </a:p>
        </p:txBody>
      </p:sp>
      <p:sp>
        <p:nvSpPr>
          <p:cNvPr id="367619" name="Rectangle 3"/>
          <p:cNvSpPr>
            <a:spLocks noGrp="1" noChangeArrowheads="1"/>
          </p:cNvSpPr>
          <p:nvPr>
            <p:ph type="body" idx="1"/>
          </p:nvPr>
        </p:nvSpPr>
        <p:spPr/>
        <p:txBody>
          <a:bodyPr/>
          <a:lstStyle/>
          <a:p>
            <a:r>
              <a:rPr lang="en-US" altLang="en-US" sz="3600" dirty="0">
                <a:effectLst>
                  <a:outerShdw blurRad="38100" dist="38100" dir="2700000" algn="tl">
                    <a:srgbClr val="000000"/>
                  </a:outerShdw>
                </a:effectLst>
              </a:rPr>
              <a:t>We are very limited. Consider someone from 150 years ago coming here and the difficulty he would have in understanding! (Ex. book, 1921)	</a:t>
            </a:r>
          </a:p>
          <a:p>
            <a:r>
              <a:rPr lang="en-US" altLang="en-US" sz="3600" dirty="0">
                <a:effectLst>
                  <a:outerShdw blurRad="38100" dist="38100" dir="2700000" algn="tl">
                    <a:srgbClr val="000000"/>
                  </a:outerShdw>
                </a:effectLst>
              </a:rPr>
              <a:t>The most spiritual man would struggle to understand the message, while a worldly man would scoff at and then oppose God’s servant. </a:t>
            </a:r>
            <a:br>
              <a:rPr lang="en-US" altLang="en-US" sz="3600" dirty="0">
                <a:effectLst>
                  <a:outerShdw blurRad="38100" dist="38100" dir="2700000" algn="tl">
                    <a:srgbClr val="000000"/>
                  </a:outerShdw>
                </a:effectLst>
              </a:rPr>
            </a:br>
            <a:r>
              <a:rPr lang="en-US" altLang="en-US" sz="3600" b="1" dirty="0">
                <a:effectLst>
                  <a:outerShdw blurRad="38100" dist="38100" dir="2700000" algn="tl">
                    <a:srgbClr val="000000"/>
                  </a:outerShdw>
                </a:effectLst>
              </a:rPr>
              <a:t>(Lk 23:34)</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149875324"/>
      </p:ext>
    </p:extLst>
  </p:cSld>
  <p:clrMapOvr>
    <a:masterClrMapping/>
  </p:clrMapOvr>
  <p:transition>
    <p:pull dir="rd"/>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How could God’s coming Servant be known?</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Luke 23:34</a:t>
            </a:r>
            <a:r>
              <a:rPr lang="en-US" altLang="en-US" sz="4000" dirty="0">
                <a:effectLst>
                  <a:outerShdw blurRad="38100" dist="38100" dir="2700000" algn="tl">
                    <a:srgbClr val="000000"/>
                  </a:outerShdw>
                </a:effectLst>
              </a:rPr>
              <a:t> - Then Jesus said, "Father, forgive them, for they do not know what they do." ….</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112893871"/>
      </p:ext>
    </p:extLst>
  </p:cSld>
  <p:clrMapOvr>
    <a:masterClrMapping/>
  </p:clrMapOvr>
  <p:transition>
    <p:pull dir="rd"/>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How could God’s coming Servant be known?</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Babylon would destroy Jerusalem and take them into captivity. </a:t>
            </a:r>
            <a:r>
              <a:rPr lang="en-US" altLang="en-US" sz="4000" b="1" dirty="0">
                <a:effectLst>
                  <a:outerShdw blurRad="38100" dist="38100" dir="2700000" algn="tl">
                    <a:srgbClr val="000000"/>
                  </a:outerShdw>
                </a:effectLst>
              </a:rPr>
              <a:t>(Isa 39:5-7)</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200468628"/>
      </p:ext>
    </p:extLst>
  </p:cSld>
  <p:clrMapOvr>
    <a:masterClrMapping/>
  </p:clrMapOvr>
  <p:transition>
    <p:pull dir="rd"/>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How could God’s coming Servant be known?</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39:6</a:t>
            </a:r>
            <a:r>
              <a:rPr lang="en-US" altLang="en-US" sz="4000" dirty="0">
                <a:effectLst>
                  <a:outerShdw blurRad="38100" dist="38100" dir="2700000" algn="tl">
                    <a:srgbClr val="000000"/>
                  </a:outerShdw>
                </a:effectLst>
              </a:rPr>
              <a:t> - 'Behold, the days are coming when all that is in your house, and what your fathers have accumulated until this day, shall be carried to Babylon; nothing shall be left,' says the LORD.</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42672215"/>
      </p:ext>
    </p:extLst>
  </p:cSld>
  <p:clrMapOvr>
    <a:masterClrMapping/>
  </p:clrMapOvr>
  <p:transition>
    <p:pull dir="rd"/>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How could God’s coming Servant be known?</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Israel would be restored after 70 years by one named Cyrus! </a:t>
            </a:r>
            <a:r>
              <a:rPr lang="en-US" altLang="en-US" sz="4000" b="1" dirty="0">
                <a:effectLst>
                  <a:outerShdw blurRad="38100" dist="38100" dir="2700000" algn="tl">
                    <a:srgbClr val="000000"/>
                  </a:outerShdw>
                </a:effectLst>
              </a:rPr>
              <a:t>(Isa 44:28)</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200706255"/>
      </p:ext>
    </p:extLst>
  </p:cSld>
  <p:clrMapOvr>
    <a:masterClrMapping/>
  </p:clrMapOvr>
  <p:transition>
    <p:pull dir="rd"/>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How could God’s coming Servant be known?</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44:28</a:t>
            </a:r>
            <a:r>
              <a:rPr lang="en-US" altLang="en-US" sz="4000" dirty="0">
                <a:effectLst>
                  <a:outerShdw blurRad="38100" dist="38100" dir="2700000" algn="tl">
                    <a:srgbClr val="000000"/>
                  </a:outerShdw>
                </a:effectLst>
              </a:rPr>
              <a:t>  - Who says of Cyrus, 'He is My shepherd, And he shall perform all My pleasure, Saying to Jerusalem, "You shall be built," And to the temple, "Your foundation shall be laid." '</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134442606"/>
      </p:ext>
    </p:extLst>
  </p:cSld>
  <p:clrMapOvr>
    <a:masterClrMapping/>
  </p:clrMapOvr>
  <p:transition>
    <p:pull dir="rd"/>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How could God’s coming Servant be known?</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God wanted the nations (from afar) to be looking! His power shown in these things was meant to get their attention for something much greater.</a:t>
            </a:r>
          </a:p>
          <a:p>
            <a:r>
              <a:rPr lang="en-US" altLang="en-US" sz="4000" dirty="0">
                <a:effectLst>
                  <a:outerShdw blurRad="38100" dist="38100" dir="2700000" algn="tl">
                    <a:srgbClr val="000000"/>
                  </a:outerShdw>
                </a:effectLst>
              </a:rPr>
              <a:t>These unparalleled events in human history would pale in comparison to the coming Servant! </a:t>
            </a:r>
            <a:r>
              <a:rPr lang="en-US" altLang="en-US" sz="4000" b="1" dirty="0">
                <a:effectLst>
                  <a:outerShdw blurRad="38100" dist="38100" dir="2700000" algn="tl">
                    <a:srgbClr val="000000"/>
                  </a:outerShdw>
                </a:effectLst>
              </a:rPr>
              <a:t>(Isa 49:1-11)</a:t>
            </a:r>
          </a:p>
          <a:p>
            <a:endParaRPr lang="en-US" altLang="en-US" sz="4000" dirty="0">
              <a:effectLst>
                <a:outerShdw blurRad="38100" dist="38100" dir="2700000" algn="tl">
                  <a:srgbClr val="000000"/>
                </a:outerShdw>
              </a:effectLst>
            </a:endParaRP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830782666"/>
      </p:ext>
    </p:extLst>
  </p:cSld>
  <p:clrMapOvr>
    <a:masterClrMapping/>
  </p:clrMapOvr>
  <p:transition>
    <p:pull dir="rd"/>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Servant would come in the fullness of time (49:1-2)</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God wants the nations to be in anticipation of these events. </a:t>
            </a:r>
            <a:r>
              <a:rPr lang="en-US" altLang="en-US" sz="4000" b="1" dirty="0">
                <a:effectLst>
                  <a:outerShdw blurRad="38100" dist="38100" dir="2700000" algn="tl">
                    <a:srgbClr val="000000"/>
                  </a:outerShdw>
                </a:effectLst>
              </a:rPr>
              <a:t>(Isa 49:1-2)</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78157134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Servant would come in the fullness of time (49:1-2)</a:t>
            </a:r>
          </a:p>
        </p:txBody>
      </p:sp>
      <p:sp>
        <p:nvSpPr>
          <p:cNvPr id="367619" name="Rectangle 3"/>
          <p:cNvSpPr>
            <a:spLocks noGrp="1" noChangeArrowheads="1"/>
          </p:cNvSpPr>
          <p:nvPr>
            <p:ph type="body" idx="1"/>
          </p:nvPr>
        </p:nvSpPr>
        <p:spPr/>
        <p:txBody>
          <a:bodyPr/>
          <a:lstStyle/>
          <a:p>
            <a:r>
              <a:rPr lang="en-US" altLang="en-US" sz="3600" b="1" u="sng" dirty="0">
                <a:effectLst>
                  <a:outerShdw blurRad="38100" dist="38100" dir="2700000" algn="tl">
                    <a:srgbClr val="000000"/>
                  </a:outerShdw>
                </a:effectLst>
              </a:rPr>
              <a:t>Isaiah 49:1-2</a:t>
            </a:r>
            <a:r>
              <a:rPr lang="en-US" altLang="en-US" sz="3600" dirty="0">
                <a:effectLst>
                  <a:outerShdw blurRad="38100" dist="38100" dir="2700000" algn="tl">
                    <a:srgbClr val="000000"/>
                  </a:outerShdw>
                </a:effectLst>
              </a:rPr>
              <a:t> - "Listen, O coastlands, to Me, And take heed, you peoples from afar! The LORD has called Me from the womb; From the matrix of My mother He has made mention of My name.  2 And He has made My mouth like a sharp sword; In the shadow of His hand He has hidden Me, And made Me a polished shaft; In His quiver He has hidden Me."</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56852954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Servant would come in the fullness of time (49:1-2)</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This Servant was for a time in the shadow of God’s hand. </a:t>
            </a:r>
          </a:p>
          <a:p>
            <a:r>
              <a:rPr lang="en-US" altLang="en-US" sz="4000" dirty="0">
                <a:effectLst>
                  <a:outerShdw blurRad="38100" dist="38100" dir="2700000" algn="tl">
                    <a:srgbClr val="000000"/>
                  </a:outerShdw>
                </a:effectLst>
              </a:rPr>
              <a:t>He was like a concealed weapon, hidden until the right time.</a:t>
            </a:r>
          </a:p>
          <a:p>
            <a:r>
              <a:rPr lang="en-US" altLang="en-US" sz="4000" dirty="0">
                <a:effectLst>
                  <a:outerShdw blurRad="38100" dist="38100" dir="2700000" algn="tl">
                    <a:srgbClr val="000000"/>
                  </a:outerShdw>
                </a:effectLst>
              </a:rPr>
              <a:t>Satan was a willing tool in his own demise. What he thought was a victory was a defeat! </a:t>
            </a:r>
            <a:r>
              <a:rPr lang="en-US" altLang="en-US" sz="4000" b="1" dirty="0">
                <a:effectLst>
                  <a:outerShdw blurRad="38100" dist="38100" dir="2700000" algn="tl">
                    <a:srgbClr val="000000"/>
                  </a:outerShdw>
                </a:effectLst>
              </a:rPr>
              <a:t>(Heb 2:14; 1 Cor 2:7-8)</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2719996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67619">
                                            <p:txEl>
                                              <p:pRg st="2" end="2"/>
                                            </p:txEl>
                                          </p:spTgt>
                                        </p:tgtEl>
                                        <p:attrNameLst>
                                          <p:attrName>style.visibility</p:attrName>
                                        </p:attrNameLst>
                                      </p:cBhvr>
                                      <p:to>
                                        <p:strVal val="visible"/>
                                      </p:to>
                                    </p:set>
                                    <p:animEffect transition="in" filter="fade">
                                      <p:cBhvr>
                                        <p:cTn id="21" dur="1000"/>
                                        <p:tgtEl>
                                          <p:spTgt spid="367619">
                                            <p:txEl>
                                              <p:pRg st="2" end="2"/>
                                            </p:txEl>
                                          </p:spTgt>
                                        </p:tgtEl>
                                      </p:cBhvr>
                                    </p:animEffect>
                                    <p:anim calcmode="lin" valueType="num">
                                      <p:cBhvr>
                                        <p:cTn id="22" dur="1000" fill="hold"/>
                                        <p:tgtEl>
                                          <p:spTgt spid="3676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6761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Servant would come in the fullness of time (49:1-2)</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Hebrews 2:14</a:t>
            </a:r>
            <a:r>
              <a:rPr lang="en-US" altLang="en-US" sz="4000" dirty="0">
                <a:effectLst>
                  <a:outerShdw blurRad="38100" dist="38100" dir="2700000" algn="tl">
                    <a:srgbClr val="000000"/>
                  </a:outerShdw>
                </a:effectLst>
              </a:rPr>
              <a:t>  - Inasmuch then as the children have partaken of flesh and blood, He Himself likewise shared in the same, that through death He might destroy him who had the power of death, that is, the devil,</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04001739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Servant would come in the fullness of time (49:1-2)</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1 Corinthians 2:7-8</a:t>
            </a:r>
            <a:r>
              <a:rPr lang="en-US" altLang="en-US" sz="4000" dirty="0">
                <a:effectLst>
                  <a:outerShdw blurRad="38100" dist="38100" dir="2700000" algn="tl">
                    <a:srgbClr val="000000"/>
                  </a:outerShdw>
                </a:effectLst>
              </a:rPr>
              <a:t> - But we speak the wisdom of God in a mystery, the hidden wisdom which God ordained before the ages for our glory,  8 which none of the rulers of this age knew; for had they known, they would not have crucified the Lord of glory.</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4990630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Servant would come in the fullness of time (49:1-2)</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This is the significance of the “mystery” in God’s plan. </a:t>
            </a:r>
            <a:r>
              <a:rPr lang="en-US" altLang="en-US" sz="4000" b="1" dirty="0">
                <a:effectLst>
                  <a:outerShdw blurRad="38100" dist="38100" dir="2700000" algn="tl">
                    <a:srgbClr val="000000"/>
                  </a:outerShdw>
                </a:effectLst>
              </a:rPr>
              <a:t>(Eph 1:9-10)</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44449535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Servant would come in the fullness of time (49:1-2)</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Ephesians 1:9-10</a:t>
            </a:r>
            <a:r>
              <a:rPr lang="en-US" altLang="en-US" sz="4000" dirty="0">
                <a:effectLst>
                  <a:outerShdw blurRad="38100" dist="38100" dir="2700000" algn="tl">
                    <a:srgbClr val="000000"/>
                  </a:outerShdw>
                </a:effectLst>
              </a:rPr>
              <a:t> - having made known to us the mystery of His will, according to His good pleasure which He purposed in Himself,  10 that in the dispensation of the fullness of the times He might gather together in one all things in Christ, both which are in heaven and which are on earth -- in Him.</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29881655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Servant would come in the fullness of time (49:1-2)</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Consider the power of revealing Jesus at this time. </a:t>
            </a:r>
            <a:r>
              <a:rPr lang="en-US" altLang="en-US" sz="4000" b="1" dirty="0">
                <a:effectLst>
                  <a:outerShdw blurRad="38100" dist="38100" dir="2700000" algn="tl">
                    <a:srgbClr val="000000"/>
                  </a:outerShdw>
                </a:effectLst>
              </a:rPr>
              <a:t>(Gal 4:4-5)</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78319403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Servant would come in the fullness of time (49:1-2)</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Galatians 4:4-5</a:t>
            </a:r>
            <a:r>
              <a:rPr lang="en-US" altLang="en-US" sz="4000" dirty="0">
                <a:effectLst>
                  <a:outerShdw blurRad="38100" dist="38100" dir="2700000" algn="tl">
                    <a:srgbClr val="000000"/>
                  </a:outerShdw>
                </a:effectLst>
              </a:rPr>
              <a:t> - But when the fullness of the time had come, God sent forth His Son, born of a woman, born under the law,  5 to redeem those who were under the law, that we might receive the adoption as sons.</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03371465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Servant would come in the fullness of time (49:1-2)</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gathering of some of Israel had taken place.</a:t>
            </a:r>
          </a:p>
          <a:p>
            <a:r>
              <a:rPr lang="en-US" altLang="en-US" sz="4000" dirty="0">
                <a:effectLst>
                  <a:outerShdw blurRad="38100" dist="38100" dir="2700000" algn="tl">
                    <a:srgbClr val="000000"/>
                  </a:outerShdw>
                </a:effectLst>
              </a:rPr>
              <a:t>The hypocrisy and corruption of present Israel was obvious. Men longed for their version of the Messiah.</a:t>
            </a:r>
          </a:p>
          <a:p>
            <a:r>
              <a:rPr lang="en-US" altLang="en-US" sz="4000" dirty="0">
                <a:effectLst>
                  <a:outerShdw blurRad="38100" dist="38100" dir="2700000" algn="tl">
                    <a:srgbClr val="000000"/>
                  </a:outerShdw>
                </a:effectLst>
              </a:rPr>
              <a:t>Jews were scattered over the world and would be used! </a:t>
            </a:r>
            <a:r>
              <a:rPr lang="en-US" altLang="en-US" sz="4000" b="1" dirty="0">
                <a:effectLst>
                  <a:outerShdw blurRad="38100" dist="38100" dir="2700000" algn="tl">
                    <a:srgbClr val="000000"/>
                  </a:outerShdw>
                </a:effectLst>
              </a:rPr>
              <a:t>(Rom 1:16)</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17203191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67619">
                                            <p:txEl>
                                              <p:pRg st="2" end="2"/>
                                            </p:txEl>
                                          </p:spTgt>
                                        </p:tgtEl>
                                        <p:attrNameLst>
                                          <p:attrName>style.visibility</p:attrName>
                                        </p:attrNameLst>
                                      </p:cBhvr>
                                      <p:to>
                                        <p:strVal val="visible"/>
                                      </p:to>
                                    </p:set>
                                    <p:animEffect transition="in" filter="fade">
                                      <p:cBhvr>
                                        <p:cTn id="21" dur="1000"/>
                                        <p:tgtEl>
                                          <p:spTgt spid="367619">
                                            <p:txEl>
                                              <p:pRg st="2" end="2"/>
                                            </p:txEl>
                                          </p:spTgt>
                                        </p:tgtEl>
                                      </p:cBhvr>
                                    </p:animEffect>
                                    <p:anim calcmode="lin" valueType="num">
                                      <p:cBhvr>
                                        <p:cTn id="22" dur="1000" fill="hold"/>
                                        <p:tgtEl>
                                          <p:spTgt spid="3676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6761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Servant would come in the fullness of time (49:1-2)</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Romans 1:16</a:t>
            </a:r>
            <a:r>
              <a:rPr lang="en-US" altLang="en-US" sz="4000" dirty="0">
                <a:effectLst>
                  <a:outerShdw blurRad="38100" dist="38100" dir="2700000" algn="tl">
                    <a:srgbClr val="000000"/>
                  </a:outerShdw>
                </a:effectLst>
              </a:rPr>
              <a:t> - For I am not ashamed of the gospel of Christ, for it is the power of God to salvation for everyone who believes, for the Jew first and also for the Greek.</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07136738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The Servant would come in the fullness of time (49:1-2)</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Roman government would provide a common government and language as well as a great transportation system. Paul often used this! </a:t>
            </a: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95302187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“In whom I will be glorified” perfectly describes this Servant! </a:t>
            </a:r>
            <a:r>
              <a:rPr lang="en-US" altLang="en-US" sz="4000" b="1" dirty="0">
                <a:effectLst>
                  <a:outerShdw blurRad="38100" dist="38100" dir="2700000" algn="tl">
                    <a:srgbClr val="000000"/>
                  </a:outerShdw>
                </a:effectLst>
              </a:rPr>
              <a:t>(Isa 49:3, 5)</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491361863"/>
      </p:ext>
    </p:extLst>
  </p:cSld>
  <p:clrMapOvr>
    <a:masterClrMapping/>
  </p:clrMapOvr>
  <p:transition>
    <p:pull dir="rd"/>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49:3-5</a:t>
            </a:r>
            <a:r>
              <a:rPr lang="en-US" altLang="en-US" sz="4000" dirty="0">
                <a:effectLst>
                  <a:outerShdw blurRad="38100" dist="38100" dir="2700000" algn="tl">
                    <a:srgbClr val="000000"/>
                  </a:outerShdw>
                </a:effectLst>
              </a:rPr>
              <a:t> - "And He said to me, 'You are My servant, O Israel, In whom I will be glorified.' …5 … Who formed Me from the womb to be His Servant, To bring Jacob back to Him, So that Israel is gathered to Him ( For I shall be glorious in the eyes of the LORD, And My God shall be My strength),</a:t>
            </a:r>
          </a:p>
        </p:txBody>
      </p:sp>
    </p:spTree>
    <p:extLst>
      <p:ext uri="{BB962C8B-B14F-4D97-AF65-F5344CB8AC3E}">
        <p14:creationId xmlns:p14="http://schemas.microsoft.com/office/powerpoint/2010/main" val="2383630092"/>
      </p:ext>
    </p:extLst>
  </p:cSld>
  <p:clrMapOvr>
    <a:masterClrMapping/>
  </p:clrMapOvr>
  <p:transition>
    <p:pull dir="rd"/>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How does one glorify God? </a:t>
            </a:r>
            <a:br>
              <a:rPr lang="en-US" altLang="en-US" sz="4000" dirty="0">
                <a:effectLst>
                  <a:outerShdw blurRad="38100" dist="38100" dir="2700000" algn="tl">
                    <a:srgbClr val="000000"/>
                  </a:outerShdw>
                </a:effectLst>
              </a:rPr>
            </a:br>
            <a:r>
              <a:rPr lang="en-US" altLang="en-US" sz="4000" b="1" dirty="0">
                <a:effectLst>
                  <a:outerShdw blurRad="38100" dist="38100" dir="2700000" algn="tl">
                    <a:srgbClr val="000000"/>
                  </a:outerShdw>
                </a:effectLst>
              </a:rPr>
              <a:t>(Jn 12:26-28, 31-33)</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2807538912"/>
      </p:ext>
    </p:extLst>
  </p:cSld>
  <p:clrMapOvr>
    <a:masterClrMapping/>
  </p:clrMapOvr>
  <p:transition>
    <p:pull dir="rd"/>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John 12:26-28</a:t>
            </a:r>
            <a:r>
              <a:rPr lang="en-US" altLang="en-US" sz="4000" dirty="0">
                <a:effectLst>
                  <a:outerShdw blurRad="38100" dist="38100" dir="2700000" algn="tl">
                    <a:srgbClr val="000000"/>
                  </a:outerShdw>
                </a:effectLst>
              </a:rPr>
              <a:t>  - "If anyone serves Me, let him follow Me; and where I am, there My servant will be also. If anyone serves Me, him My Father will honor.  27 " Now My soul is troubled, and what shall I say? 'Father, save Me from this hour'? But for this purpose I came to this hour.  </a:t>
            </a:r>
          </a:p>
        </p:txBody>
      </p:sp>
    </p:spTree>
    <p:extLst>
      <p:ext uri="{BB962C8B-B14F-4D97-AF65-F5344CB8AC3E}">
        <p14:creationId xmlns:p14="http://schemas.microsoft.com/office/powerpoint/2010/main" val="1177324010"/>
      </p:ext>
    </p:extLst>
  </p:cSld>
  <p:clrMapOvr>
    <a:masterClrMapping/>
  </p:clrMapOvr>
  <p:transition>
    <p:pull dir="rd"/>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28 "Father, glorify Your name." Then a voice came from heaven, saying, "I have both glorified it and will glorify it again."</a:t>
            </a:r>
          </a:p>
        </p:txBody>
      </p:sp>
    </p:spTree>
    <p:extLst>
      <p:ext uri="{BB962C8B-B14F-4D97-AF65-F5344CB8AC3E}">
        <p14:creationId xmlns:p14="http://schemas.microsoft.com/office/powerpoint/2010/main" val="3271723902"/>
      </p:ext>
    </p:extLst>
  </p:cSld>
  <p:clrMapOvr>
    <a:masterClrMapping/>
  </p:clrMapOvr>
  <p:transition>
    <p:pull dir="rd"/>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God spoke directly from heaven to affirm the value of glorifying Him. This involves a complete denial of self and suffering! It is worth it!</a:t>
            </a:r>
          </a:p>
          <a:p>
            <a:r>
              <a:rPr lang="en-US" altLang="en-US" sz="4000" dirty="0">
                <a:effectLst>
                  <a:outerShdw blurRad="38100" dist="38100" dir="2700000" algn="tl">
                    <a:srgbClr val="000000"/>
                  </a:outerShdw>
                </a:effectLst>
              </a:rPr>
              <a:t>This Servant will be tested and will suffer. </a:t>
            </a:r>
            <a:br>
              <a:rPr lang="en-US" altLang="en-US" sz="4000" dirty="0">
                <a:effectLst>
                  <a:outerShdw blurRad="38100" dist="38100" dir="2700000" algn="tl">
                    <a:srgbClr val="000000"/>
                  </a:outerShdw>
                </a:effectLst>
              </a:rPr>
            </a:br>
            <a:r>
              <a:rPr lang="en-US" altLang="en-US" sz="4000" b="1" dirty="0">
                <a:effectLst>
                  <a:outerShdw blurRad="38100" dist="38100" dir="2700000" algn="tl">
                    <a:srgbClr val="000000"/>
                  </a:outerShdw>
                </a:effectLst>
              </a:rPr>
              <a:t>(Isa 49:4)</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2271120944"/>
      </p:ext>
    </p:extLst>
  </p:cSld>
  <p:clrMapOvr>
    <a:masterClrMapping/>
  </p:clrMapOvr>
  <p:transition>
    <p:pull dir="rd"/>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49:4</a:t>
            </a:r>
            <a:r>
              <a:rPr lang="en-US" altLang="en-US" sz="4000" dirty="0">
                <a:effectLst>
                  <a:outerShdw blurRad="38100" dist="38100" dir="2700000" algn="tl">
                    <a:srgbClr val="000000"/>
                  </a:outerShdw>
                </a:effectLst>
              </a:rPr>
              <a:t> - Then I said, 'I have labored in vain, I have spent my strength for nothing and in vain; Yet surely my just reward is with the LORD, And my work with my God.' "</a:t>
            </a:r>
          </a:p>
        </p:txBody>
      </p:sp>
    </p:spTree>
    <p:extLst>
      <p:ext uri="{BB962C8B-B14F-4D97-AF65-F5344CB8AC3E}">
        <p14:creationId xmlns:p14="http://schemas.microsoft.com/office/powerpoint/2010/main" val="836890298"/>
      </p:ext>
    </p:extLst>
  </p:cSld>
  <p:clrMapOvr>
    <a:masterClrMapping/>
  </p:clrMapOvr>
  <p:transition>
    <p:pull dir="rd"/>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struggle between laboring “in vain” and knowing his “just reward” with God is the exact battle that took place on the cross.</a:t>
            </a:r>
          </a:p>
          <a:p>
            <a:r>
              <a:rPr lang="en-US" altLang="en-US" sz="4000" dirty="0">
                <a:effectLst>
                  <a:outerShdw blurRad="38100" dist="38100" dir="2700000" algn="tl">
                    <a:srgbClr val="000000"/>
                  </a:outerShdw>
                </a:effectLst>
              </a:rPr>
              <a:t>Jesus used the knowledge of God’s character and His promises to stay the course! </a:t>
            </a:r>
            <a:br>
              <a:rPr lang="en-US" altLang="en-US" sz="4000" dirty="0">
                <a:effectLst>
                  <a:outerShdw blurRad="38100" dist="38100" dir="2700000" algn="tl">
                    <a:srgbClr val="000000"/>
                  </a:outerShdw>
                </a:effectLst>
              </a:rPr>
            </a:br>
            <a:r>
              <a:rPr lang="en-US" altLang="en-US" sz="4000" b="1" dirty="0">
                <a:effectLst>
                  <a:outerShdw blurRad="38100" dist="38100" dir="2700000" algn="tl">
                    <a:srgbClr val="000000"/>
                  </a:outerShdw>
                </a:effectLst>
              </a:rPr>
              <a:t>(Psa 22:1-3, 6-8)</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2651975535"/>
      </p:ext>
    </p:extLst>
  </p:cSld>
  <p:clrMapOvr>
    <a:masterClrMapping/>
  </p:clrMapOvr>
  <p:transition>
    <p:pull dir="rd"/>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Psalm 22:1-3</a:t>
            </a:r>
            <a:r>
              <a:rPr lang="en-US" altLang="en-US" sz="4000" dirty="0">
                <a:effectLst>
                  <a:outerShdw blurRad="38100" dist="38100" dir="2700000" algn="tl">
                    <a:srgbClr val="000000"/>
                  </a:outerShdw>
                </a:effectLst>
              </a:rPr>
              <a:t> - My God, My God, why have You forsaken Me? Why are You so far from helping Me, And from the words of My groaning?  2 O My God, I cry in the daytime, but You do not hear; And in the night season, and am not silent.  3 But You are holy, Enthroned in the praises of Israel.</a:t>
            </a:r>
          </a:p>
        </p:txBody>
      </p:sp>
    </p:spTree>
    <p:extLst>
      <p:ext uri="{BB962C8B-B14F-4D97-AF65-F5344CB8AC3E}">
        <p14:creationId xmlns:p14="http://schemas.microsoft.com/office/powerpoint/2010/main" val="1778804264"/>
      </p:ext>
    </p:extLst>
  </p:cSld>
  <p:clrMapOvr>
    <a:masterClrMapping/>
  </p:clrMapOvr>
  <p:transition>
    <p:pull dir="rd"/>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This Servant was assured what His suffering would accomplish. </a:t>
            </a:r>
            <a:r>
              <a:rPr lang="en-US" altLang="en-US" sz="4000" b="1" dirty="0">
                <a:effectLst>
                  <a:outerShdw blurRad="38100" dist="38100" dir="2700000" algn="tl">
                    <a:srgbClr val="000000"/>
                  </a:outerShdw>
                </a:effectLst>
              </a:rPr>
              <a:t>(Isa 49:5-6)</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1346535184"/>
      </p:ext>
    </p:extLst>
  </p:cSld>
  <p:clrMapOvr>
    <a:masterClrMapping/>
  </p:clrMapOvr>
  <p:transition>
    <p:pull dir="rd"/>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49:5</a:t>
            </a:r>
            <a:r>
              <a:rPr lang="en-US" altLang="en-US" sz="4000" dirty="0">
                <a:effectLst>
                  <a:outerShdw blurRad="38100" dist="38100" dir="2700000" algn="tl">
                    <a:srgbClr val="000000"/>
                  </a:outerShdw>
                </a:effectLst>
              </a:rPr>
              <a:t>  - " And now the LORD says, Who formed Me from the womb to be His Servant, To bring Jacob back to Him, So that Israel is gathered to Him ( For I shall be glorious in the eyes of the LORD, And My God shall be My strength),</a:t>
            </a:r>
          </a:p>
        </p:txBody>
      </p:sp>
    </p:spTree>
    <p:extLst>
      <p:ext uri="{BB962C8B-B14F-4D97-AF65-F5344CB8AC3E}">
        <p14:creationId xmlns:p14="http://schemas.microsoft.com/office/powerpoint/2010/main" val="1325482173"/>
      </p:ext>
    </p:extLst>
  </p:cSld>
  <p:clrMapOvr>
    <a:masterClrMapping/>
  </p:clrMapOvr>
  <p:transition>
    <p:pull dir="rd"/>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What things do we endure in this life because we look to an outcome?</a:t>
            </a:r>
          </a:p>
          <a:p>
            <a:r>
              <a:rPr lang="en-US" altLang="en-US" sz="4000" dirty="0">
                <a:effectLst>
                  <a:outerShdw blurRad="38100" dist="38100" dir="2700000" algn="tl">
                    <a:srgbClr val="000000"/>
                  </a:outerShdw>
                </a:effectLst>
              </a:rPr>
              <a:t>hat did Jesus know He would accomplish? </a:t>
            </a:r>
            <a:r>
              <a:rPr lang="en-US" altLang="en-US" sz="4000" b="1" dirty="0">
                <a:effectLst>
                  <a:outerShdw blurRad="38100" dist="38100" dir="2700000" algn="tl">
                    <a:srgbClr val="000000"/>
                  </a:outerShdw>
                </a:effectLst>
              </a:rPr>
              <a:t>(Heb 12:2)</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186981262"/>
      </p:ext>
    </p:extLst>
  </p:cSld>
  <p:clrMapOvr>
    <a:masterClrMapping/>
  </p:clrMapOvr>
  <p:transition>
    <p:pull dir="rd"/>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Hebrews 12:2</a:t>
            </a:r>
            <a:r>
              <a:rPr lang="en-US" altLang="en-US" sz="4000" dirty="0">
                <a:effectLst>
                  <a:outerShdw blurRad="38100" dist="38100" dir="2700000" algn="tl">
                    <a:srgbClr val="000000"/>
                  </a:outerShdw>
                </a:effectLst>
              </a:rPr>
              <a:t> - looking unto Jesus, the author and finisher of our faith, who for the joy that was set before Him endured the cross, despising the shame, and has sat down at the right hand of the throne of God.</a:t>
            </a:r>
          </a:p>
        </p:txBody>
      </p:sp>
    </p:spTree>
    <p:extLst>
      <p:ext uri="{BB962C8B-B14F-4D97-AF65-F5344CB8AC3E}">
        <p14:creationId xmlns:p14="http://schemas.microsoft.com/office/powerpoint/2010/main" val="822577065"/>
      </p:ext>
    </p:extLst>
  </p:cSld>
  <p:clrMapOvr>
    <a:masterClrMapping/>
  </p:clrMapOvr>
  <p:transition>
    <p:pull dir="rd"/>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Do you see how this Servant would mold a people to be like Him?</a:t>
            </a:r>
          </a:p>
          <a:p>
            <a:r>
              <a:rPr lang="en-US" altLang="en-US" sz="4000" dirty="0">
                <a:effectLst>
                  <a:outerShdw blurRad="38100" dist="38100" dir="2700000" algn="tl">
                    <a:srgbClr val="000000"/>
                  </a:outerShdw>
                </a:effectLst>
              </a:rPr>
              <a:t>Consider the enormity of gathering Israel together again. </a:t>
            </a:r>
            <a:r>
              <a:rPr lang="en-US" altLang="en-US" sz="4000" b="1" dirty="0">
                <a:effectLst>
                  <a:outerShdw blurRad="38100" dist="38100" dir="2700000" algn="tl">
                    <a:srgbClr val="000000"/>
                  </a:outerShdw>
                </a:effectLst>
              </a:rPr>
              <a:t>(Isa 49:5)</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971640276"/>
      </p:ext>
    </p:extLst>
  </p:cSld>
  <p:clrMapOvr>
    <a:masterClrMapping/>
  </p:clrMapOvr>
  <p:transition>
    <p:pull dir="rd"/>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49:5</a:t>
            </a:r>
            <a:r>
              <a:rPr lang="en-US" altLang="en-US" sz="4000" dirty="0">
                <a:effectLst>
                  <a:outerShdw blurRad="38100" dist="38100" dir="2700000" algn="tl">
                    <a:srgbClr val="000000"/>
                  </a:outerShdw>
                </a:effectLst>
              </a:rPr>
              <a:t>  - " …To bring Jacob back to Him, So that Israel is gathered to Him ( For I shall be glorious in the eyes of the LORD, And My God shall be My strength),</a:t>
            </a:r>
          </a:p>
        </p:txBody>
      </p:sp>
    </p:spTree>
    <p:extLst>
      <p:ext uri="{BB962C8B-B14F-4D97-AF65-F5344CB8AC3E}">
        <p14:creationId xmlns:p14="http://schemas.microsoft.com/office/powerpoint/2010/main" val="2256679733"/>
      </p:ext>
    </p:extLst>
  </p:cSld>
  <p:clrMapOvr>
    <a:masterClrMapping/>
  </p:clrMapOvr>
  <p:transition>
    <p:pull dir="rd"/>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Israel, since the days of Solomon was divided and worldly. The righteous were greatly troubled by what they saw!</a:t>
            </a:r>
          </a:p>
          <a:p>
            <a:r>
              <a:rPr lang="en-US" altLang="en-US" sz="4000" dirty="0">
                <a:effectLst>
                  <a:outerShdw blurRad="38100" dist="38100" dir="2700000" algn="tl">
                    <a:srgbClr val="000000"/>
                  </a:outerShdw>
                </a:effectLst>
              </a:rPr>
              <a:t>Now imagine being crushed, brought into captivity and scattered among the nations! How can it be brought together again?</a:t>
            </a:r>
          </a:p>
        </p:txBody>
      </p:sp>
    </p:spTree>
    <p:extLst>
      <p:ext uri="{BB962C8B-B14F-4D97-AF65-F5344CB8AC3E}">
        <p14:creationId xmlns:p14="http://schemas.microsoft.com/office/powerpoint/2010/main" val="4056594299"/>
      </p:ext>
    </p:extLst>
  </p:cSld>
  <p:clrMapOvr>
    <a:masterClrMapping/>
  </p:clrMapOvr>
  <p:transition>
    <p:pull dir="rd"/>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This would be a very different gathering than under the 1st return.</a:t>
            </a:r>
          </a:p>
          <a:p>
            <a:r>
              <a:rPr lang="en-US" altLang="en-US" sz="4000" dirty="0">
                <a:effectLst>
                  <a:outerShdw blurRad="38100" dist="38100" dir="2700000" algn="tl">
                    <a:srgbClr val="000000"/>
                  </a:outerShdw>
                </a:effectLst>
              </a:rPr>
              <a:t>This gathering will also involve the Gentiles. </a:t>
            </a:r>
            <a:r>
              <a:rPr lang="en-US" altLang="en-US" sz="4000" b="1" dirty="0">
                <a:effectLst>
                  <a:outerShdw blurRad="38100" dist="38100" dir="2700000" algn="tl">
                    <a:srgbClr val="000000"/>
                  </a:outerShdw>
                </a:effectLst>
              </a:rPr>
              <a:t>(Isa 49:6)</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4001666369"/>
      </p:ext>
    </p:extLst>
  </p:cSld>
  <p:clrMapOvr>
    <a:masterClrMapping/>
  </p:clrMapOvr>
  <p:transition>
    <p:pull dir="rd"/>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49:6</a:t>
            </a:r>
            <a:r>
              <a:rPr lang="en-US" altLang="en-US" sz="4000" dirty="0">
                <a:effectLst>
                  <a:outerShdw blurRad="38100" dist="38100" dir="2700000" algn="tl">
                    <a:srgbClr val="000000"/>
                  </a:outerShdw>
                </a:effectLst>
              </a:rPr>
              <a:t>  - Indeed He says, 'It is too small a thing that You should be My Servant To raise up the tribes of Jacob, And to restore the preserved ones of Israel; I will also give You as a light to the Gentiles, That You should be My salvation to the ends of the earth.' "</a:t>
            </a:r>
          </a:p>
        </p:txBody>
      </p:sp>
    </p:spTree>
    <p:extLst>
      <p:ext uri="{BB962C8B-B14F-4D97-AF65-F5344CB8AC3E}">
        <p14:creationId xmlns:p14="http://schemas.microsoft.com/office/powerpoint/2010/main" val="3434661189"/>
      </p:ext>
    </p:extLst>
  </p:cSld>
  <p:clrMapOvr>
    <a:masterClrMapping/>
  </p:clrMapOvr>
  <p:transition>
    <p:pull dir="rd"/>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that seeks to glorify God will also suffer (49:3-6)</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It would an impossible thing for men to just bring the Jews together. </a:t>
            </a:r>
          </a:p>
          <a:p>
            <a:r>
              <a:rPr lang="en-US" altLang="en-US" sz="4000" dirty="0">
                <a:effectLst>
                  <a:outerShdw blurRad="38100" dist="38100" dir="2700000" algn="tl">
                    <a:srgbClr val="000000"/>
                  </a:outerShdw>
                </a:effectLst>
              </a:rPr>
              <a:t>When it comes to God’s power it was “too small a thing!”</a:t>
            </a:r>
          </a:p>
          <a:p>
            <a:r>
              <a:rPr lang="en-US" altLang="en-US" sz="4000" dirty="0">
                <a:effectLst>
                  <a:outerShdw blurRad="38100" dist="38100" dir="2700000" algn="tl">
                    <a:srgbClr val="000000"/>
                  </a:outerShdw>
                </a:effectLst>
              </a:rPr>
              <a:t>How can you bring people from different cultures and speech together?</a:t>
            </a:r>
          </a:p>
          <a:p>
            <a:endParaRPr lang="en-US" altLang="en-US" sz="4000" dirty="0">
              <a:effectLst>
                <a:outerShdw blurRad="38100" dist="38100" dir="2700000" algn="tl">
                  <a:srgbClr val="000000"/>
                </a:outerShdw>
              </a:effectLst>
            </a:endParaRPr>
          </a:p>
          <a:p>
            <a:endParaRPr lang="en-US" altLang="en-US" sz="4000" dirty="0">
              <a:effectLst>
                <a:outerShdw blurRad="38100" dist="38100" dir="2700000" algn="tl">
                  <a:srgbClr val="000000"/>
                </a:outerShdw>
              </a:effectLst>
            </a:endParaRPr>
          </a:p>
          <a:p>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3878355459"/>
      </p:ext>
    </p:extLst>
  </p:cSld>
  <p:clrMapOvr>
    <a:masterClrMapping/>
  </p:clrMapOvr>
  <p:transition>
    <p:pull dir="rd"/>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his was a highway that accessed the fallen of the earth to bring them to the power and salvation of God. </a:t>
            </a:r>
            <a:r>
              <a:rPr lang="en-US" altLang="en-US" sz="4000" b="1" dirty="0">
                <a:effectLst>
                  <a:outerShdw blurRad="38100" dist="38100" dir="2700000" algn="tl">
                    <a:srgbClr val="000000"/>
                  </a:outerShdw>
                </a:effectLst>
              </a:rPr>
              <a:t>(Isa 49:7-11)</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2129597611"/>
      </p:ext>
    </p:extLst>
  </p:cSld>
  <p:clrMapOvr>
    <a:masterClrMapping/>
  </p:clrMapOvr>
  <p:transition>
    <p:pull dir="rd"/>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49:7-11</a:t>
            </a:r>
            <a:r>
              <a:rPr lang="en-US" altLang="en-US" sz="4000" dirty="0">
                <a:effectLst>
                  <a:outerShdw blurRad="38100" dist="38100" dir="2700000" algn="tl">
                    <a:srgbClr val="000000"/>
                  </a:outerShdw>
                </a:effectLst>
              </a:rPr>
              <a:t> - Thus says the LORD, The Redeemer of Israel, their Holy One, To Him whom man despises, To Him whom the nation abhors, To the Servant of rulers: "Kings shall see and arise, Princes also shall worship, Because of the LORD who is faithful, The Holy One of Israel; And He has chosen You.“</a:t>
            </a:r>
          </a:p>
        </p:txBody>
      </p:sp>
    </p:spTree>
    <p:extLst>
      <p:ext uri="{BB962C8B-B14F-4D97-AF65-F5344CB8AC3E}">
        <p14:creationId xmlns:p14="http://schemas.microsoft.com/office/powerpoint/2010/main" val="1184752625"/>
      </p:ext>
    </p:extLst>
  </p:cSld>
  <p:clrMapOvr>
    <a:masterClrMapping/>
  </p:clrMapOvr>
  <p:transition>
    <p:pull dir="rd"/>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3800" dirty="0">
                <a:effectLst>
                  <a:outerShdw blurRad="38100" dist="38100" dir="2700000" algn="tl">
                    <a:srgbClr val="000000"/>
                  </a:outerShdw>
                </a:effectLst>
              </a:rPr>
              <a:t>… I will preserve You and give You As a covenant to the people, To restore the earth, To cause them to inherit the desolate heritages;  9 That You may say to the prisoners, 'Go forth,' To those who are in darkness, 'Show yourselves.' "They shall feed along the roads, And their pastures shall be on all desolate heights</a:t>
            </a:r>
          </a:p>
        </p:txBody>
      </p:sp>
    </p:spTree>
    <p:extLst>
      <p:ext uri="{BB962C8B-B14F-4D97-AF65-F5344CB8AC3E}">
        <p14:creationId xmlns:p14="http://schemas.microsoft.com/office/powerpoint/2010/main" val="197431220"/>
      </p:ext>
    </p:extLst>
  </p:cSld>
  <p:clrMapOvr>
    <a:masterClrMapping/>
  </p:clrMapOvr>
  <p:transition>
    <p:pull dir="rd"/>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10 They shall neither hunger nor thirst, Neither heat nor sun shall strike them; For He who has mercy on them will lead them, Even by the springs of water He will guide them.  11 I will make each of My mountains a road, And My highways shall be elevated.</a:t>
            </a:r>
          </a:p>
        </p:txBody>
      </p:sp>
    </p:spTree>
    <p:extLst>
      <p:ext uri="{BB962C8B-B14F-4D97-AF65-F5344CB8AC3E}">
        <p14:creationId xmlns:p14="http://schemas.microsoft.com/office/powerpoint/2010/main" val="1505020347"/>
      </p:ext>
    </p:extLst>
  </p:cSld>
  <p:clrMapOvr>
    <a:masterClrMapping/>
  </p:clrMapOvr>
  <p:transition>
    <p:pull dir="rd"/>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There will be great opposition. His way will be abhorred. </a:t>
            </a:r>
          </a:p>
          <a:p>
            <a:r>
              <a:rPr lang="en-US" altLang="en-US" sz="4000" dirty="0">
                <a:effectLst>
                  <a:outerShdw blurRad="38100" dist="38100" dir="2700000" algn="tl">
                    <a:srgbClr val="000000"/>
                  </a:outerShdw>
                </a:effectLst>
              </a:rPr>
              <a:t>Many will yield to follow this servant, both great and small!</a:t>
            </a:r>
          </a:p>
          <a:p>
            <a:r>
              <a:rPr lang="en-US" altLang="en-US" sz="4000" dirty="0">
                <a:effectLst>
                  <a:outerShdw blurRad="38100" dist="38100" dir="2700000" algn="tl">
                    <a:srgbClr val="000000"/>
                  </a:outerShdw>
                </a:effectLst>
              </a:rPr>
              <a:t>How can any highway cross mountains, oceans and the barriers of men? </a:t>
            </a:r>
            <a:r>
              <a:rPr lang="en-US" altLang="en-US" sz="4000" b="1" dirty="0">
                <a:effectLst>
                  <a:outerShdw blurRad="38100" dist="38100" dir="2700000" algn="tl">
                    <a:srgbClr val="000000"/>
                  </a:outerShdw>
                </a:effectLst>
              </a:rPr>
              <a:t>(49:11)</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546177187"/>
      </p:ext>
    </p:extLst>
  </p:cSld>
  <p:clrMapOvr>
    <a:masterClrMapping/>
  </p:clrMapOvr>
  <p:transition>
    <p:pull dir="rd"/>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49:11</a:t>
            </a:r>
            <a:r>
              <a:rPr lang="en-US" altLang="en-US" sz="4000" dirty="0">
                <a:effectLst>
                  <a:outerShdw blurRad="38100" dist="38100" dir="2700000" algn="tl">
                    <a:srgbClr val="000000"/>
                  </a:outerShdw>
                </a:effectLst>
              </a:rPr>
              <a:t> - I will make each of My mountains a road, And My highways shall be elevated.</a:t>
            </a:r>
          </a:p>
        </p:txBody>
      </p:sp>
    </p:spTree>
    <p:extLst>
      <p:ext uri="{BB962C8B-B14F-4D97-AF65-F5344CB8AC3E}">
        <p14:creationId xmlns:p14="http://schemas.microsoft.com/office/powerpoint/2010/main" val="3436136296"/>
      </p:ext>
    </p:extLst>
  </p:cSld>
  <p:clrMapOvr>
    <a:masterClrMapping/>
  </p:clrMapOvr>
  <p:transition>
    <p:pull dir="rd"/>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This Servant lives forever and will becomes the covenant of God! </a:t>
            </a:r>
            <a:r>
              <a:rPr lang="en-US" altLang="en-US" sz="4000" b="1" dirty="0">
                <a:effectLst>
                  <a:outerShdw blurRad="38100" dist="38100" dir="2700000" algn="tl">
                    <a:srgbClr val="000000"/>
                  </a:outerShdw>
                </a:effectLst>
              </a:rPr>
              <a:t>(Isa 49:8)</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3871312549"/>
      </p:ext>
    </p:extLst>
  </p:cSld>
  <p:clrMapOvr>
    <a:masterClrMapping/>
  </p:clrMapOvr>
  <p:transition>
    <p:pull dir="rd"/>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49:8</a:t>
            </a:r>
            <a:r>
              <a:rPr lang="en-US" altLang="en-US" sz="4000" dirty="0">
                <a:effectLst>
                  <a:outerShdw blurRad="38100" dist="38100" dir="2700000" algn="tl">
                    <a:srgbClr val="000000"/>
                  </a:outerShdw>
                </a:effectLst>
              </a:rPr>
              <a:t> - … I will preserve You and give You As a covenant to the people, To restore the earth, To cause them to inherit the desolate heritages;</a:t>
            </a:r>
          </a:p>
        </p:txBody>
      </p:sp>
    </p:spTree>
    <p:extLst>
      <p:ext uri="{BB962C8B-B14F-4D97-AF65-F5344CB8AC3E}">
        <p14:creationId xmlns:p14="http://schemas.microsoft.com/office/powerpoint/2010/main" val="3752471557"/>
      </p:ext>
    </p:extLst>
  </p:cSld>
  <p:clrMapOvr>
    <a:masterClrMapping/>
  </p:clrMapOvr>
  <p:transition>
    <p:pull dir="rd"/>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Do not miss this highway! There is only one! </a:t>
            </a:r>
            <a:r>
              <a:rPr lang="en-US" altLang="en-US" sz="4000" b="1" dirty="0">
                <a:effectLst>
                  <a:outerShdw blurRad="38100" dist="38100" dir="2700000" algn="tl">
                    <a:srgbClr val="000000"/>
                  </a:outerShdw>
                </a:effectLst>
              </a:rPr>
              <a:t>(Jn 14:6)</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3278477874"/>
      </p:ext>
    </p:extLst>
  </p:cSld>
  <p:clrMapOvr>
    <a:masterClrMapping/>
  </p:clrMapOvr>
  <p:transition>
    <p:pull dir="rd"/>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John 14:6</a:t>
            </a:r>
            <a:r>
              <a:rPr lang="en-US" altLang="en-US" sz="4000" dirty="0">
                <a:effectLst>
                  <a:outerShdw blurRad="38100" dist="38100" dir="2700000" algn="tl">
                    <a:srgbClr val="000000"/>
                  </a:outerShdw>
                </a:effectLst>
              </a:rPr>
              <a:t> - Jesus said to him, "I am the way, the truth, and the life. No one comes to the Father except through Me.</a:t>
            </a:r>
          </a:p>
        </p:txBody>
      </p:sp>
    </p:spTree>
    <p:extLst>
      <p:ext uri="{BB962C8B-B14F-4D97-AF65-F5344CB8AC3E}">
        <p14:creationId xmlns:p14="http://schemas.microsoft.com/office/powerpoint/2010/main" val="3083745890"/>
      </p:ext>
    </p:extLst>
  </p:cSld>
  <p:clrMapOvr>
    <a:masterClrMapping/>
  </p:clrMapOvr>
  <p:transition>
    <p:pull dir="rd"/>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God strengthened Jesus to provide salvation for us! </a:t>
            </a:r>
            <a:r>
              <a:rPr lang="en-US" altLang="en-US" sz="4000" b="1" dirty="0">
                <a:effectLst>
                  <a:outerShdw blurRad="38100" dist="38100" dir="2700000" algn="tl">
                    <a:srgbClr val="000000"/>
                  </a:outerShdw>
                </a:effectLst>
              </a:rPr>
              <a:t>(2 Cor 6:1-2)</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1875734025"/>
      </p:ext>
    </p:extLst>
  </p:cSld>
  <p:clrMapOvr>
    <a:masterClrMapping/>
  </p:clrMapOvr>
  <p:transition>
    <p:pull dir="rd"/>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This highway has instructions (a covenant) and God’s grace is there!</a:t>
            </a:r>
          </a:p>
          <a:p>
            <a:r>
              <a:rPr lang="en-US" altLang="en-US" sz="4000" dirty="0">
                <a:effectLst>
                  <a:outerShdw blurRad="38100" dist="38100" dir="2700000" algn="tl">
                    <a:srgbClr val="000000"/>
                  </a:outerShdw>
                </a:effectLst>
              </a:rPr>
              <a:t>The favoritism and prejudice of men have no place here.</a:t>
            </a:r>
          </a:p>
          <a:p>
            <a:r>
              <a:rPr lang="en-US" altLang="en-US" sz="4000" dirty="0">
                <a:effectLst>
                  <a:outerShdw blurRad="38100" dist="38100" dir="2700000" algn="tl">
                    <a:srgbClr val="000000"/>
                  </a:outerShdw>
                </a:effectLst>
              </a:rPr>
              <a:t>This highway is based upon a holy heart and not education, power and riches. This is a highway of holiness! </a:t>
            </a:r>
            <a:r>
              <a:rPr lang="en-US" altLang="en-US" sz="4000" b="1" dirty="0">
                <a:effectLst>
                  <a:outerShdw blurRad="38100" dist="38100" dir="2700000" algn="tl">
                    <a:srgbClr val="000000"/>
                  </a:outerShdw>
                </a:effectLst>
              </a:rPr>
              <a:t>(Isa 35:8-10; Eph 3:3-4)</a:t>
            </a:r>
            <a:endParaRPr lang="en-US" altLang="en-US" sz="4000" dirty="0">
              <a:effectLst>
                <a:outerShdw blurRad="38100" dist="38100" dir="2700000" algn="tl">
                  <a:srgbClr val="000000"/>
                </a:outerShdw>
              </a:effectLst>
            </a:endParaRPr>
          </a:p>
          <a:p>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1935668803"/>
      </p:ext>
    </p:extLst>
  </p:cSld>
  <p:clrMapOvr>
    <a:masterClrMapping/>
  </p:clrMapOvr>
  <p:transition>
    <p:pull dir="rd"/>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3800" b="1" u="sng" dirty="0">
                <a:effectLst>
                  <a:outerShdw blurRad="38100" dist="38100" dir="2700000" algn="tl">
                    <a:srgbClr val="000000"/>
                  </a:outerShdw>
                </a:effectLst>
              </a:rPr>
              <a:t>Isaiah 35:8-9</a:t>
            </a:r>
            <a:r>
              <a:rPr lang="en-US" altLang="en-US" sz="3800" dirty="0">
                <a:effectLst>
                  <a:outerShdw blurRad="38100" dist="38100" dir="2700000" algn="tl">
                    <a:srgbClr val="000000"/>
                  </a:outerShdw>
                </a:effectLst>
              </a:rPr>
              <a:t> - A highway shall be there, and a road, And it shall be called the Highway of Holiness. The unclean shall not pass over it, But it shall be for others. Whoever walks the road, although a fool, Shall not go astray.  9 No lion shall be there, Nor shall any ravenous beast go up on it; It shall not be found there. But the redeemed shall walk there..</a:t>
            </a:r>
          </a:p>
        </p:txBody>
      </p:sp>
    </p:spTree>
    <p:extLst>
      <p:ext uri="{BB962C8B-B14F-4D97-AF65-F5344CB8AC3E}">
        <p14:creationId xmlns:p14="http://schemas.microsoft.com/office/powerpoint/2010/main" val="3578272589"/>
      </p:ext>
    </p:extLst>
  </p:cSld>
  <p:clrMapOvr>
    <a:masterClrMapping/>
  </p:clrMapOvr>
  <p:transition>
    <p:pull dir="rd"/>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Ephesians 3:3-4</a:t>
            </a:r>
            <a:r>
              <a:rPr lang="en-US" altLang="en-US" sz="4000" dirty="0">
                <a:effectLst>
                  <a:outerShdw blurRad="38100" dist="38100" dir="2700000" algn="tl">
                    <a:srgbClr val="000000"/>
                  </a:outerShdw>
                </a:effectLst>
              </a:rPr>
              <a:t> - how that by revelation He made known to me the mystery (as I have briefly written already,  4 by which, when you read, you may understand my knowledge in the mystery of Christ),</a:t>
            </a:r>
          </a:p>
        </p:txBody>
      </p:sp>
    </p:spTree>
    <p:extLst>
      <p:ext uri="{BB962C8B-B14F-4D97-AF65-F5344CB8AC3E}">
        <p14:creationId xmlns:p14="http://schemas.microsoft.com/office/powerpoint/2010/main" val="4211955629"/>
      </p:ext>
    </p:extLst>
  </p:cSld>
  <p:clrMapOvr>
    <a:masterClrMapping/>
  </p:clrMapOvr>
  <p:transition>
    <p:pull dir="rd"/>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despised and imprisoned ones are equal with kings. All are treated the same! </a:t>
            </a:r>
            <a:br>
              <a:rPr lang="en-US" altLang="en-US" sz="4000" dirty="0">
                <a:effectLst>
                  <a:outerShdw blurRad="38100" dist="38100" dir="2700000" algn="tl">
                    <a:srgbClr val="000000"/>
                  </a:outerShdw>
                </a:effectLst>
              </a:rPr>
            </a:br>
            <a:r>
              <a:rPr lang="en-US" altLang="en-US" sz="4000" b="1" dirty="0">
                <a:effectLst>
                  <a:outerShdw blurRad="38100" dist="38100" dir="2700000" algn="tl">
                    <a:srgbClr val="000000"/>
                  </a:outerShdw>
                </a:effectLst>
              </a:rPr>
              <a:t>(Isa 49:7; 35:3-6)</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1759579899"/>
      </p:ext>
    </p:extLst>
  </p:cSld>
  <p:clrMapOvr>
    <a:masterClrMapping/>
  </p:clrMapOvr>
  <p:transition>
    <p:pull dir="rd"/>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49:7</a:t>
            </a:r>
            <a:r>
              <a:rPr lang="en-US" altLang="en-US" sz="4000" dirty="0">
                <a:effectLst>
                  <a:outerShdw blurRad="38100" dist="38100" dir="2700000" algn="tl">
                    <a:srgbClr val="000000"/>
                  </a:outerShdw>
                </a:effectLst>
              </a:rPr>
              <a:t> - Thus says the LORD, The Redeemer of Israel, their Holy One, To Him whom man despises, To Him whom the nation abhors, To the Servant of rulers: "Kings shall see and arise, Princes also shall worship, Because of the LORD who is faithful, The Holy One of Israel; And He has chosen You."</a:t>
            </a:r>
          </a:p>
        </p:txBody>
      </p:sp>
    </p:spTree>
    <p:extLst>
      <p:ext uri="{BB962C8B-B14F-4D97-AF65-F5344CB8AC3E}">
        <p14:creationId xmlns:p14="http://schemas.microsoft.com/office/powerpoint/2010/main" val="2722668349"/>
      </p:ext>
    </p:extLst>
  </p:cSld>
  <p:clrMapOvr>
    <a:masterClrMapping/>
  </p:clrMapOvr>
  <p:transition>
    <p:pull dir="rd"/>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35:3-6</a:t>
            </a:r>
            <a:r>
              <a:rPr lang="en-US" altLang="en-US" sz="4000" dirty="0">
                <a:effectLst>
                  <a:outerShdw blurRad="38100" dist="38100" dir="2700000" algn="tl">
                    <a:srgbClr val="000000"/>
                  </a:outerShdw>
                </a:effectLst>
              </a:rPr>
              <a:t> - Strengthen the weak hands, And make firm the feeble knees.  4 Say to those who are fearful-hearted, "Be strong, do not fear! Behold, your God will come with vengeance, With the recompense of God; He will come and save you”</a:t>
            </a:r>
          </a:p>
          <a:p>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3102937965"/>
      </p:ext>
    </p:extLst>
  </p:cSld>
  <p:clrMapOvr>
    <a:masterClrMapping/>
  </p:clrMapOvr>
  <p:transition>
    <p:pull dir="rd"/>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5 Then the eyes of the blind shall be opened, And the ears of the deaf shall be unstopped.  6 Then the lame shall leap like a deer, And the tongue of the dumb sing. For waters shall burst forth in the wilderness, And streams in the desert.</a:t>
            </a:r>
          </a:p>
        </p:txBody>
      </p:sp>
    </p:spTree>
    <p:extLst>
      <p:ext uri="{BB962C8B-B14F-4D97-AF65-F5344CB8AC3E}">
        <p14:creationId xmlns:p14="http://schemas.microsoft.com/office/powerpoint/2010/main" val="373464590"/>
      </p:ext>
    </p:extLst>
  </p:cSld>
  <p:clrMapOvr>
    <a:masterClrMapping/>
  </p:clrMapOvr>
  <p:transition>
    <p:pull dir="rd"/>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The provisions on this highway will be completely sufficient. </a:t>
            </a:r>
            <a:r>
              <a:rPr lang="en-US" altLang="en-US" sz="4000" b="1" dirty="0">
                <a:effectLst>
                  <a:outerShdw blurRad="38100" dist="38100" dir="2700000" algn="tl">
                    <a:srgbClr val="000000"/>
                  </a:outerShdw>
                </a:effectLst>
              </a:rPr>
              <a:t>(Isa 49:10)</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166421224"/>
      </p:ext>
    </p:extLst>
  </p:cSld>
  <p:clrMapOvr>
    <a:masterClrMapping/>
  </p:clrMapOvr>
  <p:transition>
    <p:pull dir="rd"/>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Isaiah 49:10</a:t>
            </a:r>
            <a:r>
              <a:rPr lang="en-US" altLang="en-US" sz="4000" dirty="0">
                <a:effectLst>
                  <a:outerShdw blurRad="38100" dist="38100" dir="2700000" algn="tl">
                    <a:srgbClr val="000000"/>
                  </a:outerShdw>
                </a:effectLst>
              </a:rPr>
              <a:t>  - They shall neither hunger nor thirst, Neither heat nor sun shall strike them; For He who has mercy on them will lead them, Even by the springs of water He will guide them.</a:t>
            </a:r>
          </a:p>
        </p:txBody>
      </p:sp>
    </p:spTree>
    <p:extLst>
      <p:ext uri="{BB962C8B-B14F-4D97-AF65-F5344CB8AC3E}">
        <p14:creationId xmlns:p14="http://schemas.microsoft.com/office/powerpoint/2010/main" val="1322952934"/>
      </p:ext>
    </p:extLst>
  </p:cSld>
  <p:clrMapOvr>
    <a:masterClrMapping/>
  </p:clrMapOvr>
  <p:transition>
    <p:pull dir="rd"/>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Jesus made it plain that all we need is the revealed words of God. </a:t>
            </a:r>
            <a:r>
              <a:rPr lang="en-US" altLang="en-US" sz="4000" b="1" dirty="0">
                <a:effectLst>
                  <a:outerShdw blurRad="38100" dist="38100" dir="2700000" algn="tl">
                    <a:srgbClr val="000000"/>
                  </a:outerShdw>
                </a:effectLst>
              </a:rPr>
              <a:t>(Jn 12:46-50)</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4273241802"/>
      </p:ext>
    </p:extLst>
  </p:cSld>
  <p:clrMapOvr>
    <a:masterClrMapping/>
  </p:clrMapOvr>
  <p:transition>
    <p:pull dir="rd"/>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John 12:46-48</a:t>
            </a:r>
            <a:r>
              <a:rPr lang="en-US" altLang="en-US" sz="4000" dirty="0">
                <a:effectLst>
                  <a:outerShdw blurRad="38100" dist="38100" dir="2700000" algn="tl">
                    <a:srgbClr val="000000"/>
                  </a:outerShdw>
                </a:effectLst>
              </a:rPr>
              <a:t> - "I have come as a light into the world, that whoever believes in Me should not abide in darkness.  47 "And if anyone hears My words and does not believe, I do not judge him; for I did not come to judge the world but to save the world. </a:t>
            </a:r>
          </a:p>
        </p:txBody>
      </p:sp>
    </p:spTree>
    <p:extLst>
      <p:ext uri="{BB962C8B-B14F-4D97-AF65-F5344CB8AC3E}">
        <p14:creationId xmlns:p14="http://schemas.microsoft.com/office/powerpoint/2010/main" val="2815829394"/>
      </p:ext>
    </p:extLst>
  </p:cSld>
  <p:clrMapOvr>
    <a:masterClrMapping/>
  </p:clrMapOvr>
  <p:transition>
    <p:pull dir="rd"/>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48 "He who rejects Me, and does not receive My words, has that which judges him -- the word that I have spoken will judge him in the last day.</a:t>
            </a:r>
          </a:p>
        </p:txBody>
      </p:sp>
    </p:spTree>
    <p:extLst>
      <p:ext uri="{BB962C8B-B14F-4D97-AF65-F5344CB8AC3E}">
        <p14:creationId xmlns:p14="http://schemas.microsoft.com/office/powerpoint/2010/main" val="3291827927"/>
      </p:ext>
    </p:extLst>
  </p:cSld>
  <p:clrMapOvr>
    <a:masterClrMapping/>
  </p:clrMapOvr>
  <p:transition>
    <p:pull dir="rd"/>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When this true light has been revealed, then everything else is darkness.</a:t>
            </a:r>
          </a:p>
          <a:p>
            <a:r>
              <a:rPr lang="en-US" altLang="en-US" sz="4000" dirty="0">
                <a:effectLst>
                  <a:outerShdw blurRad="38100" dist="38100" dir="2700000" algn="tl">
                    <a:srgbClr val="000000"/>
                  </a:outerShdw>
                </a:effectLst>
              </a:rPr>
              <a:t>In the next servant song we will learn more about this “light of men” in contrast to the “light” men make in their own wisdom </a:t>
            </a:r>
          </a:p>
          <a:p>
            <a:r>
              <a:rPr lang="en-US" altLang="en-US" sz="4000" dirty="0">
                <a:effectLst>
                  <a:outerShdw blurRad="38100" dist="38100" dir="2700000" algn="tl">
                    <a:srgbClr val="000000"/>
                  </a:outerShdw>
                </a:effectLst>
              </a:rPr>
              <a:t>The highways men build leads to a very different place.</a:t>
            </a:r>
          </a:p>
        </p:txBody>
      </p:sp>
    </p:spTree>
    <p:extLst>
      <p:ext uri="{BB962C8B-B14F-4D97-AF65-F5344CB8AC3E}">
        <p14:creationId xmlns:p14="http://schemas.microsoft.com/office/powerpoint/2010/main" val="1390994147"/>
      </p:ext>
    </p:extLst>
  </p:cSld>
  <p:clrMapOvr>
    <a:masterClrMapping/>
  </p:clrMapOvr>
  <p:transition>
    <p:pull dir="rd"/>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It is possible for people at anyplace and at any time to serve Him! </a:t>
            </a:r>
            <a:r>
              <a:rPr lang="en-US" altLang="en-US" sz="4000" b="1" dirty="0">
                <a:effectLst>
                  <a:outerShdw blurRad="38100" dist="38100" dir="2700000" algn="tl">
                    <a:srgbClr val="000000"/>
                  </a:outerShdw>
                </a:effectLst>
              </a:rPr>
              <a:t>(Mt 28:18-20)</a:t>
            </a:r>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1768472748"/>
      </p:ext>
    </p:extLst>
  </p:cSld>
  <p:clrMapOvr>
    <a:masterClrMapping/>
  </p:clrMapOvr>
  <p:transition>
    <p:pull dir="rd"/>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b="1" u="sng" dirty="0">
                <a:effectLst>
                  <a:outerShdw blurRad="38100" dist="38100" dir="2700000" algn="tl">
                    <a:srgbClr val="000000"/>
                  </a:outerShdw>
                </a:effectLst>
              </a:rPr>
              <a:t>Matthew 28:18-20</a:t>
            </a:r>
            <a:r>
              <a:rPr lang="en-US" altLang="en-US" sz="4000" dirty="0">
                <a:effectLst>
                  <a:outerShdw blurRad="38100" dist="38100" dir="2700000" algn="tl">
                    <a:srgbClr val="000000"/>
                  </a:outerShdw>
                </a:effectLst>
              </a:rPr>
              <a:t>  - "Go therefore and make disciples of all the nations, baptizing them in the name of the Father and of the Son and of the Holy Spirit,  20 "teaching them to observe all things that I have commanded you; and lo, I am with you always, even to the end of the age." Amen.</a:t>
            </a:r>
          </a:p>
        </p:txBody>
      </p:sp>
    </p:spTree>
    <p:extLst>
      <p:ext uri="{BB962C8B-B14F-4D97-AF65-F5344CB8AC3E}">
        <p14:creationId xmlns:p14="http://schemas.microsoft.com/office/powerpoint/2010/main" val="2543499385"/>
      </p:ext>
    </p:extLst>
  </p:cSld>
  <p:clrMapOvr>
    <a:masterClrMapping/>
  </p:clrMapOvr>
  <p:transition>
    <p:pull dir="rd"/>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4000" b="1" i="1" dirty="0">
                <a:effectLst>
                  <a:outerShdw blurRad="38100" dist="38100" dir="2700000" algn="tl">
                    <a:srgbClr val="000000"/>
                  </a:outerShdw>
                </a:effectLst>
              </a:rPr>
              <a:t>This Servant will build an impossible highway (49:7-11)</a:t>
            </a:r>
          </a:p>
        </p:txBody>
      </p:sp>
      <p:sp>
        <p:nvSpPr>
          <p:cNvPr id="367619" name="Rectangle 3"/>
          <p:cNvSpPr>
            <a:spLocks noGrp="1" noChangeArrowheads="1"/>
          </p:cNvSpPr>
          <p:nvPr>
            <p:ph type="body" idx="1"/>
          </p:nvPr>
        </p:nvSpPr>
        <p:spPr/>
        <p:txBody>
          <a:bodyPr/>
          <a:lstStyle/>
          <a:p>
            <a:r>
              <a:rPr lang="en-US" altLang="en-US" sz="4000" dirty="0">
                <a:effectLst>
                  <a:outerShdw blurRad="38100" dist="38100" dir="2700000" algn="tl">
                    <a:srgbClr val="000000"/>
                  </a:outerShdw>
                </a:effectLst>
              </a:rPr>
              <a:t>Let each of us pursue the glory of God in our lives! </a:t>
            </a:r>
          </a:p>
          <a:p>
            <a:endParaRPr lang="en-US" altLang="en-US" sz="4000" dirty="0">
              <a:effectLst>
                <a:outerShdw blurRad="38100" dist="38100" dir="2700000" algn="tl">
                  <a:srgbClr val="000000"/>
                </a:outerShdw>
              </a:effectLst>
            </a:endParaRPr>
          </a:p>
          <a:p>
            <a:endParaRPr lang="en-US" altLang="en-US" sz="4000" dirty="0">
              <a:effectLst>
                <a:outerShdw blurRad="38100" dist="38100" dir="2700000" algn="tl">
                  <a:srgbClr val="000000"/>
                </a:outerShdw>
              </a:effectLst>
            </a:endParaRPr>
          </a:p>
        </p:txBody>
      </p:sp>
    </p:spTree>
    <p:extLst>
      <p:ext uri="{BB962C8B-B14F-4D97-AF65-F5344CB8AC3E}">
        <p14:creationId xmlns:p14="http://schemas.microsoft.com/office/powerpoint/2010/main" val="2171909130"/>
      </p:ext>
    </p:extLst>
  </p:cSld>
  <p:clrMapOvr>
    <a:masterClrMapping/>
  </p:clrMapOvr>
  <p:transition>
    <p:pull dir="rd"/>
  </p:transition>
</p:sld>
</file>

<file path=ppt/theme/theme1.xml><?xml version="1.0" encoding="utf-8"?>
<a:theme xmlns:a="http://schemas.openxmlformats.org/drawingml/2006/main" name="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3702</TotalTime>
  <Words>3494</Words>
  <Application>Microsoft Office PowerPoint</Application>
  <PresentationFormat>Widescreen</PresentationFormat>
  <Paragraphs>224</Paragraphs>
  <Slides>68</Slides>
  <Notes>68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68</vt:i4>
      </vt:variant>
    </vt:vector>
  </HeadingPairs>
  <TitlesOfParts>
    <vt:vector size="70" baseType="lpstr">
      <vt:lpstr>Arial</vt:lpstr>
      <vt:lpstr>Default Design</vt:lpstr>
      <vt:lpstr>In Search of the Servant of God (Isa 49)</vt:lpstr>
      <vt:lpstr>How could God’s coming Servant be known?</vt:lpstr>
      <vt:lpstr>How could God’s coming Servant be known?</vt:lpstr>
      <vt:lpstr>How could God’s coming Servant be known?</vt:lpstr>
      <vt:lpstr>How could God’s coming Servant be known?</vt:lpstr>
      <vt:lpstr>How could God’s coming Servant be known?</vt:lpstr>
      <vt:lpstr>How could God’s coming Servant be known?</vt:lpstr>
      <vt:lpstr>How could God’s coming Servant be known?</vt:lpstr>
      <vt:lpstr>How could God’s coming Servant be known?</vt:lpstr>
      <vt:lpstr>How could God’s coming Servant be known?</vt:lpstr>
      <vt:lpstr>The Servant would come in the fullness of time (49:1-2)</vt:lpstr>
      <vt:lpstr>The Servant would come in the fullness of time (49:1-2)</vt:lpstr>
      <vt:lpstr>The Servant would come in the fullness of time (49:1-2)</vt:lpstr>
      <vt:lpstr>The Servant would come in the fullness of time (49:1-2)</vt:lpstr>
      <vt:lpstr>The Servant would come in the fullness of time (49:1-2)</vt:lpstr>
      <vt:lpstr>The Servant would come in the fullness of time (49:1-2)</vt:lpstr>
      <vt:lpstr>The Servant would come in the fullness of time (49:1-2)</vt:lpstr>
      <vt:lpstr>The Servant would come in the fullness of time (49:1-2)</vt:lpstr>
      <vt:lpstr>The Servant would come in the fullness of time (49:1-2)</vt:lpstr>
      <vt:lpstr>The Servant would come in the fullness of time (49:1-2)</vt:lpstr>
      <vt:lpstr>The Servant would come in the fullness of time (49:1-2)</vt:lpstr>
      <vt:lpstr>The Servant would come in the fullness of time (49:1-2)</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that seeks to glorify God will also suffer (49:3-6)</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lpstr>This Servant will build an impossible highway (49:7-11)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challenge in being right.</dc:title>
  <dc:creator>DON BUNTING</dc:creator>
  <cp:lastModifiedBy>13347</cp:lastModifiedBy>
  <cp:revision>102</cp:revision>
  <dcterms:created xsi:type="dcterms:W3CDTF">2011-01-22T21:17:58Z</dcterms:created>
  <dcterms:modified xsi:type="dcterms:W3CDTF">2021-01-17T02:55:42Z</dcterms:modified>
</cp:coreProperties>
</file>